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11"/>
  </p:notesMasterIdLst>
  <p:handoutMasterIdLst>
    <p:handoutMasterId r:id="rId12"/>
  </p:handoutMasterIdLst>
  <p:sldIdLst>
    <p:sldId id="256" r:id="rId2"/>
    <p:sldId id="257" r:id="rId3"/>
    <p:sldId id="258" r:id="rId4"/>
    <p:sldId id="269" r:id="rId5"/>
    <p:sldId id="261" r:id="rId6"/>
    <p:sldId id="262" r:id="rId7"/>
    <p:sldId id="263" r:id="rId8"/>
    <p:sldId id="266" r:id="rId9"/>
    <p:sldId id="267"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591" autoAdjust="0"/>
    <p:restoredTop sz="94660"/>
  </p:normalViewPr>
  <p:slideViewPr>
    <p:cSldViewPr snapToGrid="0">
      <p:cViewPr varScale="1">
        <p:scale>
          <a:sx n="80" d="100"/>
          <a:sy n="80" d="100"/>
        </p:scale>
        <p:origin x="72" y="5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DB7539C-80EC-4E18-B63D-B1227BC5E3A1}" type="doc">
      <dgm:prSet loTypeId="urn:microsoft.com/office/officeart/2005/8/layout/vProcess5" loCatId="process" qsTypeId="urn:microsoft.com/office/officeart/2005/8/quickstyle/simple1" qsCatId="simple" csTypeId="urn:microsoft.com/office/officeart/2005/8/colors/accent1_2" csCatId="accent1"/>
      <dgm:spPr/>
      <dgm:t>
        <a:bodyPr/>
        <a:lstStyle/>
        <a:p>
          <a:endParaRPr lang="en-US"/>
        </a:p>
      </dgm:t>
    </dgm:pt>
    <dgm:pt modelId="{C68F0BD3-C62A-418C-BAC2-BD57E82C834B}">
      <dgm:prSet custT="1"/>
      <dgm:spPr/>
      <dgm:t>
        <a:bodyPr/>
        <a:lstStyle/>
        <a:p>
          <a:r>
            <a:rPr lang="ro-RO" sz="1600" dirty="0">
              <a:latin typeface="Agency FB" panose="020B0503020202020204" pitchFamily="34" charset="0"/>
            </a:rPr>
            <a:t>Capturarea și procesarea fluxului video în timp real, folosind camere web și biblioteci specifice cum ar fi </a:t>
          </a:r>
          <a:r>
            <a:rPr lang="ro-RO" sz="1600" dirty="0" err="1">
              <a:latin typeface="Agency FB" panose="020B0503020202020204" pitchFamily="34" charset="0"/>
            </a:rPr>
            <a:t>OpenCV</a:t>
          </a:r>
          <a:r>
            <a:rPr lang="ro-RO" sz="1600" dirty="0">
              <a:latin typeface="Agency FB" panose="020B0503020202020204" pitchFamily="34" charset="0"/>
            </a:rPr>
            <a:t>.</a:t>
          </a:r>
          <a:endParaRPr lang="en-US" sz="1600" dirty="0">
            <a:latin typeface="Agency FB" panose="020B0503020202020204" pitchFamily="34" charset="0"/>
          </a:endParaRPr>
        </a:p>
      </dgm:t>
    </dgm:pt>
    <dgm:pt modelId="{72D0F8C0-3E40-4BC3-9D8A-B9966E8643F2}" type="parTrans" cxnId="{AF7CC86D-B3C2-4BD4-878B-5A4BAE2CFD49}">
      <dgm:prSet/>
      <dgm:spPr/>
      <dgm:t>
        <a:bodyPr/>
        <a:lstStyle/>
        <a:p>
          <a:endParaRPr lang="en-US"/>
        </a:p>
      </dgm:t>
    </dgm:pt>
    <dgm:pt modelId="{701CC296-4577-4FCC-94F2-E7AC97BC965C}" type="sibTrans" cxnId="{AF7CC86D-B3C2-4BD4-878B-5A4BAE2CFD49}">
      <dgm:prSet/>
      <dgm:spPr/>
      <dgm:t>
        <a:bodyPr/>
        <a:lstStyle/>
        <a:p>
          <a:endParaRPr lang="en-US"/>
        </a:p>
      </dgm:t>
    </dgm:pt>
    <dgm:pt modelId="{CD207BA8-0590-4E71-87B6-419EA4CF7633}">
      <dgm:prSet custT="1"/>
      <dgm:spPr/>
      <dgm:t>
        <a:bodyPr/>
        <a:lstStyle/>
        <a:p>
          <a:r>
            <a:rPr lang="ro-RO" sz="1600" dirty="0">
              <a:latin typeface="Agency FB" panose="020B0503020202020204" pitchFamily="34" charset="0"/>
            </a:rPr>
            <a:t>Detectarea mișcării și alertarea sonoră prin implementarea unui algoritm.</a:t>
          </a:r>
          <a:endParaRPr lang="en-US" sz="1600" dirty="0">
            <a:latin typeface="Agency FB" panose="020B0503020202020204" pitchFamily="34" charset="0"/>
          </a:endParaRPr>
        </a:p>
      </dgm:t>
    </dgm:pt>
    <dgm:pt modelId="{0930FE54-745D-4ECE-934D-09A73207197B}" type="parTrans" cxnId="{E635A298-5B60-428F-A7EC-DFAA8C4BB407}">
      <dgm:prSet/>
      <dgm:spPr/>
      <dgm:t>
        <a:bodyPr/>
        <a:lstStyle/>
        <a:p>
          <a:endParaRPr lang="en-US"/>
        </a:p>
      </dgm:t>
    </dgm:pt>
    <dgm:pt modelId="{AE15DA38-6AA5-4965-B80D-EDC48C3514F2}" type="sibTrans" cxnId="{E635A298-5B60-428F-A7EC-DFAA8C4BB407}">
      <dgm:prSet/>
      <dgm:spPr/>
      <dgm:t>
        <a:bodyPr/>
        <a:lstStyle/>
        <a:p>
          <a:endParaRPr lang="en-US"/>
        </a:p>
      </dgm:t>
    </dgm:pt>
    <dgm:pt modelId="{5502C35D-8493-4602-B160-FAB044FE2B82}">
      <dgm:prSet custT="1"/>
      <dgm:spPr/>
      <dgm:t>
        <a:bodyPr/>
        <a:lstStyle/>
        <a:p>
          <a:r>
            <a:rPr lang="ro-RO" sz="1600" dirty="0">
              <a:latin typeface="Agency FB" panose="020B0503020202020204" pitchFamily="34" charset="0"/>
            </a:rPr>
            <a:t>Dezvoltarea unei pagini web care permite vizualizarea în timp real al fluxului de date.</a:t>
          </a:r>
          <a:endParaRPr lang="en-US" sz="1600" dirty="0">
            <a:latin typeface="Agency FB" panose="020B0503020202020204" pitchFamily="34" charset="0"/>
          </a:endParaRPr>
        </a:p>
      </dgm:t>
    </dgm:pt>
    <dgm:pt modelId="{1FC99F86-A754-49E5-A9B0-CD4DC762F5CE}" type="parTrans" cxnId="{5EC7E4D8-0C97-48E4-AB87-4CE65D6A0527}">
      <dgm:prSet/>
      <dgm:spPr/>
      <dgm:t>
        <a:bodyPr/>
        <a:lstStyle/>
        <a:p>
          <a:endParaRPr lang="en-US"/>
        </a:p>
      </dgm:t>
    </dgm:pt>
    <dgm:pt modelId="{F1D36423-29EE-4888-B390-C937E3D4D060}" type="sibTrans" cxnId="{5EC7E4D8-0C97-48E4-AB87-4CE65D6A0527}">
      <dgm:prSet/>
      <dgm:spPr/>
      <dgm:t>
        <a:bodyPr/>
        <a:lstStyle/>
        <a:p>
          <a:endParaRPr lang="en-US"/>
        </a:p>
      </dgm:t>
    </dgm:pt>
    <dgm:pt modelId="{F4A607F5-E357-4D51-9F15-8B855DD5B6D9}">
      <dgm:prSet custT="1"/>
      <dgm:spPr/>
      <dgm:t>
        <a:bodyPr/>
        <a:lstStyle/>
        <a:p>
          <a:r>
            <a:rPr lang="ro-RO" sz="1600" dirty="0">
              <a:latin typeface="Agency FB" panose="020B0503020202020204" pitchFamily="34" charset="0"/>
            </a:rPr>
            <a:t>Implementarea unor </a:t>
          </a:r>
          <a:r>
            <a:rPr lang="ro-RO" sz="1600" dirty="0" err="1">
              <a:latin typeface="Agency FB" panose="020B0503020202020204" pitchFamily="34" charset="0"/>
            </a:rPr>
            <a:t>functionalități</a:t>
          </a:r>
          <a:r>
            <a:rPr lang="ro-RO" sz="1600" dirty="0">
              <a:latin typeface="Agency FB" panose="020B0503020202020204" pitchFamily="34" charset="0"/>
            </a:rPr>
            <a:t> de securitate pentru protejarea </a:t>
          </a:r>
          <a:r>
            <a:rPr lang="ro-RO" sz="1600" dirty="0" err="1">
              <a:latin typeface="Agency FB" panose="020B0503020202020204" pitchFamily="34" charset="0"/>
            </a:rPr>
            <a:t>accsului</a:t>
          </a:r>
          <a:r>
            <a:rPr lang="ro-RO" sz="1600" dirty="0">
              <a:latin typeface="Agency FB" panose="020B0503020202020204" pitchFamily="34" charset="0"/>
            </a:rPr>
            <a:t> la fluxul video.</a:t>
          </a:r>
          <a:endParaRPr lang="en-US" sz="1600" dirty="0">
            <a:latin typeface="Agency FB" panose="020B0503020202020204" pitchFamily="34" charset="0"/>
          </a:endParaRPr>
        </a:p>
      </dgm:t>
    </dgm:pt>
    <dgm:pt modelId="{E58CBE2C-11BE-4E83-99C0-0463BCD9A101}" type="parTrans" cxnId="{7EF3C85D-6FAA-4094-B173-43B8C82E9F9C}">
      <dgm:prSet/>
      <dgm:spPr/>
      <dgm:t>
        <a:bodyPr/>
        <a:lstStyle/>
        <a:p>
          <a:endParaRPr lang="en-US"/>
        </a:p>
      </dgm:t>
    </dgm:pt>
    <dgm:pt modelId="{08149604-E543-440A-927B-0BD2E99C00FC}" type="sibTrans" cxnId="{7EF3C85D-6FAA-4094-B173-43B8C82E9F9C}">
      <dgm:prSet/>
      <dgm:spPr/>
      <dgm:t>
        <a:bodyPr/>
        <a:lstStyle/>
        <a:p>
          <a:endParaRPr lang="en-US"/>
        </a:p>
      </dgm:t>
    </dgm:pt>
    <dgm:pt modelId="{F40F0A35-BE8E-41A3-8714-B330CB6AA077}">
      <dgm:prSet custT="1"/>
      <dgm:spPr/>
      <dgm:t>
        <a:bodyPr/>
        <a:lstStyle/>
        <a:p>
          <a:r>
            <a:rPr lang="ro-RO" sz="1600" dirty="0">
              <a:latin typeface="Agency FB" panose="020B0503020202020204" pitchFamily="34" charset="0"/>
            </a:rPr>
            <a:t>Optimizarea performanței sistemului pentru a asigura procesarea și alertarea rapidă în timp real prin intermediul aspectelor legate resursele hardware(procesor, memorie).</a:t>
          </a:r>
          <a:endParaRPr lang="en-US" sz="1600" dirty="0">
            <a:latin typeface="Agency FB" panose="020B0503020202020204" pitchFamily="34" charset="0"/>
          </a:endParaRPr>
        </a:p>
      </dgm:t>
    </dgm:pt>
    <dgm:pt modelId="{30E6784E-FC56-4714-AE0D-E3E2C7AF4039}" type="parTrans" cxnId="{BB87CA06-6B6B-4D12-BB16-03984090047D}">
      <dgm:prSet/>
      <dgm:spPr/>
      <dgm:t>
        <a:bodyPr/>
        <a:lstStyle/>
        <a:p>
          <a:endParaRPr lang="en-US"/>
        </a:p>
      </dgm:t>
    </dgm:pt>
    <dgm:pt modelId="{E85D8F39-CB44-4238-BFFF-C86693D2A2B0}" type="sibTrans" cxnId="{BB87CA06-6B6B-4D12-BB16-03984090047D}">
      <dgm:prSet/>
      <dgm:spPr/>
      <dgm:t>
        <a:bodyPr/>
        <a:lstStyle/>
        <a:p>
          <a:endParaRPr lang="en-US"/>
        </a:p>
      </dgm:t>
    </dgm:pt>
    <dgm:pt modelId="{0FD860FE-7690-4D81-8B22-FED4A5E3F438}" type="pres">
      <dgm:prSet presAssocID="{ADB7539C-80EC-4E18-B63D-B1227BC5E3A1}" presName="outerComposite" presStyleCnt="0">
        <dgm:presLayoutVars>
          <dgm:chMax val="5"/>
          <dgm:dir/>
          <dgm:resizeHandles val="exact"/>
        </dgm:presLayoutVars>
      </dgm:prSet>
      <dgm:spPr/>
    </dgm:pt>
    <dgm:pt modelId="{80AB996E-AF26-4108-A6C2-A47446EF7A88}" type="pres">
      <dgm:prSet presAssocID="{ADB7539C-80EC-4E18-B63D-B1227BC5E3A1}" presName="dummyMaxCanvas" presStyleCnt="0">
        <dgm:presLayoutVars/>
      </dgm:prSet>
      <dgm:spPr/>
    </dgm:pt>
    <dgm:pt modelId="{73E303AA-6AEB-4A12-86DB-338CD3563613}" type="pres">
      <dgm:prSet presAssocID="{ADB7539C-80EC-4E18-B63D-B1227BC5E3A1}" presName="FiveNodes_1" presStyleLbl="node1" presStyleIdx="0" presStyleCnt="5">
        <dgm:presLayoutVars>
          <dgm:bulletEnabled val="1"/>
        </dgm:presLayoutVars>
      </dgm:prSet>
      <dgm:spPr/>
    </dgm:pt>
    <dgm:pt modelId="{622DF283-5AC3-4BAB-B4C6-0E256AE45AD9}" type="pres">
      <dgm:prSet presAssocID="{ADB7539C-80EC-4E18-B63D-B1227BC5E3A1}" presName="FiveNodes_2" presStyleLbl="node1" presStyleIdx="1" presStyleCnt="5">
        <dgm:presLayoutVars>
          <dgm:bulletEnabled val="1"/>
        </dgm:presLayoutVars>
      </dgm:prSet>
      <dgm:spPr/>
    </dgm:pt>
    <dgm:pt modelId="{5DB17BBD-5CA6-4CA6-95DA-0BAA4ACA898C}" type="pres">
      <dgm:prSet presAssocID="{ADB7539C-80EC-4E18-B63D-B1227BC5E3A1}" presName="FiveNodes_3" presStyleLbl="node1" presStyleIdx="2" presStyleCnt="5">
        <dgm:presLayoutVars>
          <dgm:bulletEnabled val="1"/>
        </dgm:presLayoutVars>
      </dgm:prSet>
      <dgm:spPr/>
    </dgm:pt>
    <dgm:pt modelId="{F86F8F11-E3E7-4AD6-B06A-A6954EC75466}" type="pres">
      <dgm:prSet presAssocID="{ADB7539C-80EC-4E18-B63D-B1227BC5E3A1}" presName="FiveNodes_4" presStyleLbl="node1" presStyleIdx="3" presStyleCnt="5">
        <dgm:presLayoutVars>
          <dgm:bulletEnabled val="1"/>
        </dgm:presLayoutVars>
      </dgm:prSet>
      <dgm:spPr/>
    </dgm:pt>
    <dgm:pt modelId="{9C9A6552-3A50-4726-A99E-36056CCCB902}" type="pres">
      <dgm:prSet presAssocID="{ADB7539C-80EC-4E18-B63D-B1227BC5E3A1}" presName="FiveNodes_5" presStyleLbl="node1" presStyleIdx="4" presStyleCnt="5">
        <dgm:presLayoutVars>
          <dgm:bulletEnabled val="1"/>
        </dgm:presLayoutVars>
      </dgm:prSet>
      <dgm:spPr/>
    </dgm:pt>
    <dgm:pt modelId="{0D3B2606-07E9-4C2C-8E2F-B9295891689E}" type="pres">
      <dgm:prSet presAssocID="{ADB7539C-80EC-4E18-B63D-B1227BC5E3A1}" presName="FiveConn_1-2" presStyleLbl="fgAccFollowNode1" presStyleIdx="0" presStyleCnt="4">
        <dgm:presLayoutVars>
          <dgm:bulletEnabled val="1"/>
        </dgm:presLayoutVars>
      </dgm:prSet>
      <dgm:spPr/>
    </dgm:pt>
    <dgm:pt modelId="{58643AE7-3706-4645-8204-99BFA22856C1}" type="pres">
      <dgm:prSet presAssocID="{ADB7539C-80EC-4E18-B63D-B1227BC5E3A1}" presName="FiveConn_2-3" presStyleLbl="fgAccFollowNode1" presStyleIdx="1" presStyleCnt="4">
        <dgm:presLayoutVars>
          <dgm:bulletEnabled val="1"/>
        </dgm:presLayoutVars>
      </dgm:prSet>
      <dgm:spPr/>
    </dgm:pt>
    <dgm:pt modelId="{0BBA52F7-9051-433A-9578-BA7123625ED1}" type="pres">
      <dgm:prSet presAssocID="{ADB7539C-80EC-4E18-B63D-B1227BC5E3A1}" presName="FiveConn_3-4" presStyleLbl="fgAccFollowNode1" presStyleIdx="2" presStyleCnt="4">
        <dgm:presLayoutVars>
          <dgm:bulletEnabled val="1"/>
        </dgm:presLayoutVars>
      </dgm:prSet>
      <dgm:spPr/>
    </dgm:pt>
    <dgm:pt modelId="{C5E6BD91-FCE4-4BD6-B7B4-43B5151F0771}" type="pres">
      <dgm:prSet presAssocID="{ADB7539C-80EC-4E18-B63D-B1227BC5E3A1}" presName="FiveConn_4-5" presStyleLbl="fgAccFollowNode1" presStyleIdx="3" presStyleCnt="4">
        <dgm:presLayoutVars>
          <dgm:bulletEnabled val="1"/>
        </dgm:presLayoutVars>
      </dgm:prSet>
      <dgm:spPr/>
    </dgm:pt>
    <dgm:pt modelId="{743C2AAF-E986-4B00-87A2-FF17AA2B7C78}" type="pres">
      <dgm:prSet presAssocID="{ADB7539C-80EC-4E18-B63D-B1227BC5E3A1}" presName="FiveNodes_1_text" presStyleLbl="node1" presStyleIdx="4" presStyleCnt="5">
        <dgm:presLayoutVars>
          <dgm:bulletEnabled val="1"/>
        </dgm:presLayoutVars>
      </dgm:prSet>
      <dgm:spPr/>
    </dgm:pt>
    <dgm:pt modelId="{85D57AA0-05A6-4F78-A0AC-21C665CF7285}" type="pres">
      <dgm:prSet presAssocID="{ADB7539C-80EC-4E18-B63D-B1227BC5E3A1}" presName="FiveNodes_2_text" presStyleLbl="node1" presStyleIdx="4" presStyleCnt="5">
        <dgm:presLayoutVars>
          <dgm:bulletEnabled val="1"/>
        </dgm:presLayoutVars>
      </dgm:prSet>
      <dgm:spPr/>
    </dgm:pt>
    <dgm:pt modelId="{A362F3BD-9BC5-4258-B5DD-E3D8FB8FB1A0}" type="pres">
      <dgm:prSet presAssocID="{ADB7539C-80EC-4E18-B63D-B1227BC5E3A1}" presName="FiveNodes_3_text" presStyleLbl="node1" presStyleIdx="4" presStyleCnt="5">
        <dgm:presLayoutVars>
          <dgm:bulletEnabled val="1"/>
        </dgm:presLayoutVars>
      </dgm:prSet>
      <dgm:spPr/>
    </dgm:pt>
    <dgm:pt modelId="{95D74AAA-A918-456E-8384-C1EB222FB58E}" type="pres">
      <dgm:prSet presAssocID="{ADB7539C-80EC-4E18-B63D-B1227BC5E3A1}" presName="FiveNodes_4_text" presStyleLbl="node1" presStyleIdx="4" presStyleCnt="5">
        <dgm:presLayoutVars>
          <dgm:bulletEnabled val="1"/>
        </dgm:presLayoutVars>
      </dgm:prSet>
      <dgm:spPr/>
    </dgm:pt>
    <dgm:pt modelId="{3C00C60C-C9F7-4550-9319-FC6A0B5B99A5}" type="pres">
      <dgm:prSet presAssocID="{ADB7539C-80EC-4E18-B63D-B1227BC5E3A1}" presName="FiveNodes_5_text" presStyleLbl="node1" presStyleIdx="4" presStyleCnt="5">
        <dgm:presLayoutVars>
          <dgm:bulletEnabled val="1"/>
        </dgm:presLayoutVars>
      </dgm:prSet>
      <dgm:spPr/>
    </dgm:pt>
  </dgm:ptLst>
  <dgm:cxnLst>
    <dgm:cxn modelId="{CA9FDD05-47EA-4D76-A28C-9B1F25921CF6}" type="presOf" srcId="{F1D36423-29EE-4888-B390-C937E3D4D060}" destId="{0BBA52F7-9051-433A-9578-BA7123625ED1}" srcOrd="0" destOrd="0" presId="urn:microsoft.com/office/officeart/2005/8/layout/vProcess5"/>
    <dgm:cxn modelId="{BB87CA06-6B6B-4D12-BB16-03984090047D}" srcId="{ADB7539C-80EC-4E18-B63D-B1227BC5E3A1}" destId="{F40F0A35-BE8E-41A3-8714-B330CB6AA077}" srcOrd="4" destOrd="0" parTransId="{30E6784E-FC56-4714-AE0D-E3E2C7AF4039}" sibTransId="{E85D8F39-CB44-4238-BFFF-C86693D2A2B0}"/>
    <dgm:cxn modelId="{83D8F32E-B1E9-4253-802C-081DC69083A5}" type="presOf" srcId="{CD207BA8-0590-4E71-87B6-419EA4CF7633}" destId="{85D57AA0-05A6-4F78-A0AC-21C665CF7285}" srcOrd="1" destOrd="0" presId="urn:microsoft.com/office/officeart/2005/8/layout/vProcess5"/>
    <dgm:cxn modelId="{EC7BF82F-CAD7-45C1-93A5-540DE8BC6062}" type="presOf" srcId="{F40F0A35-BE8E-41A3-8714-B330CB6AA077}" destId="{3C00C60C-C9F7-4550-9319-FC6A0B5B99A5}" srcOrd="1" destOrd="0" presId="urn:microsoft.com/office/officeart/2005/8/layout/vProcess5"/>
    <dgm:cxn modelId="{0FD2A43A-8D74-480C-AC29-925B4C0E1538}" type="presOf" srcId="{C68F0BD3-C62A-418C-BAC2-BD57E82C834B}" destId="{73E303AA-6AEB-4A12-86DB-338CD3563613}" srcOrd="0" destOrd="0" presId="urn:microsoft.com/office/officeart/2005/8/layout/vProcess5"/>
    <dgm:cxn modelId="{CF0C423F-424A-4C2D-8B40-EFE7E3E69D8A}" type="presOf" srcId="{AE15DA38-6AA5-4965-B80D-EDC48C3514F2}" destId="{58643AE7-3706-4645-8204-99BFA22856C1}" srcOrd="0" destOrd="0" presId="urn:microsoft.com/office/officeart/2005/8/layout/vProcess5"/>
    <dgm:cxn modelId="{7EF3C85D-6FAA-4094-B173-43B8C82E9F9C}" srcId="{ADB7539C-80EC-4E18-B63D-B1227BC5E3A1}" destId="{F4A607F5-E357-4D51-9F15-8B855DD5B6D9}" srcOrd="3" destOrd="0" parTransId="{E58CBE2C-11BE-4E83-99C0-0463BCD9A101}" sibTransId="{08149604-E543-440A-927B-0BD2E99C00FC}"/>
    <dgm:cxn modelId="{AF7CC86D-B3C2-4BD4-878B-5A4BAE2CFD49}" srcId="{ADB7539C-80EC-4E18-B63D-B1227BC5E3A1}" destId="{C68F0BD3-C62A-418C-BAC2-BD57E82C834B}" srcOrd="0" destOrd="0" parTransId="{72D0F8C0-3E40-4BC3-9D8A-B9966E8643F2}" sibTransId="{701CC296-4577-4FCC-94F2-E7AC97BC965C}"/>
    <dgm:cxn modelId="{3194A978-3541-453C-AB80-EBC05609FA03}" type="presOf" srcId="{F40F0A35-BE8E-41A3-8714-B330CB6AA077}" destId="{9C9A6552-3A50-4726-A99E-36056CCCB902}" srcOrd="0" destOrd="0" presId="urn:microsoft.com/office/officeart/2005/8/layout/vProcess5"/>
    <dgm:cxn modelId="{E4AC0A7F-39C9-4703-A3DA-8D5604B06771}" type="presOf" srcId="{F4A607F5-E357-4D51-9F15-8B855DD5B6D9}" destId="{95D74AAA-A918-456E-8384-C1EB222FB58E}" srcOrd="1" destOrd="0" presId="urn:microsoft.com/office/officeart/2005/8/layout/vProcess5"/>
    <dgm:cxn modelId="{FE123980-C5F9-474A-AD0B-06738A787BC3}" type="presOf" srcId="{F4A607F5-E357-4D51-9F15-8B855DD5B6D9}" destId="{F86F8F11-E3E7-4AD6-B06A-A6954EC75466}" srcOrd="0" destOrd="0" presId="urn:microsoft.com/office/officeart/2005/8/layout/vProcess5"/>
    <dgm:cxn modelId="{FA07E281-27AF-4A9A-94E4-23971973187D}" type="presOf" srcId="{5502C35D-8493-4602-B160-FAB044FE2B82}" destId="{5DB17BBD-5CA6-4CA6-95DA-0BAA4ACA898C}" srcOrd="0" destOrd="0" presId="urn:microsoft.com/office/officeart/2005/8/layout/vProcess5"/>
    <dgm:cxn modelId="{A6838294-E24E-44AE-B055-13D2BFC3B7EF}" type="presOf" srcId="{08149604-E543-440A-927B-0BD2E99C00FC}" destId="{C5E6BD91-FCE4-4BD6-B7B4-43B5151F0771}" srcOrd="0" destOrd="0" presId="urn:microsoft.com/office/officeart/2005/8/layout/vProcess5"/>
    <dgm:cxn modelId="{E635A298-5B60-428F-A7EC-DFAA8C4BB407}" srcId="{ADB7539C-80EC-4E18-B63D-B1227BC5E3A1}" destId="{CD207BA8-0590-4E71-87B6-419EA4CF7633}" srcOrd="1" destOrd="0" parTransId="{0930FE54-745D-4ECE-934D-09A73207197B}" sibTransId="{AE15DA38-6AA5-4965-B80D-EDC48C3514F2}"/>
    <dgm:cxn modelId="{9298A7BB-B867-434C-B88B-B1E3EE4ECD31}" type="presOf" srcId="{CD207BA8-0590-4E71-87B6-419EA4CF7633}" destId="{622DF283-5AC3-4BAB-B4C6-0E256AE45AD9}" srcOrd="0" destOrd="0" presId="urn:microsoft.com/office/officeart/2005/8/layout/vProcess5"/>
    <dgm:cxn modelId="{822613BC-1C17-4780-ADA0-14840DEFD04D}" type="presOf" srcId="{C68F0BD3-C62A-418C-BAC2-BD57E82C834B}" destId="{743C2AAF-E986-4B00-87A2-FF17AA2B7C78}" srcOrd="1" destOrd="0" presId="urn:microsoft.com/office/officeart/2005/8/layout/vProcess5"/>
    <dgm:cxn modelId="{55E190D7-3D70-4C21-A39B-8A40054E91E0}" type="presOf" srcId="{701CC296-4577-4FCC-94F2-E7AC97BC965C}" destId="{0D3B2606-07E9-4C2C-8E2F-B9295891689E}" srcOrd="0" destOrd="0" presId="urn:microsoft.com/office/officeart/2005/8/layout/vProcess5"/>
    <dgm:cxn modelId="{05FC92D7-9A90-4C8C-9791-E6BD2334C867}" type="presOf" srcId="{ADB7539C-80EC-4E18-B63D-B1227BC5E3A1}" destId="{0FD860FE-7690-4D81-8B22-FED4A5E3F438}" srcOrd="0" destOrd="0" presId="urn:microsoft.com/office/officeart/2005/8/layout/vProcess5"/>
    <dgm:cxn modelId="{5EC7E4D8-0C97-48E4-AB87-4CE65D6A0527}" srcId="{ADB7539C-80EC-4E18-B63D-B1227BC5E3A1}" destId="{5502C35D-8493-4602-B160-FAB044FE2B82}" srcOrd="2" destOrd="0" parTransId="{1FC99F86-A754-49E5-A9B0-CD4DC762F5CE}" sibTransId="{F1D36423-29EE-4888-B390-C937E3D4D060}"/>
    <dgm:cxn modelId="{66DFF5F8-F1C0-4BA0-95DC-5E38F7861D67}" type="presOf" srcId="{5502C35D-8493-4602-B160-FAB044FE2B82}" destId="{A362F3BD-9BC5-4258-B5DD-E3D8FB8FB1A0}" srcOrd="1" destOrd="0" presId="urn:microsoft.com/office/officeart/2005/8/layout/vProcess5"/>
    <dgm:cxn modelId="{F74CF8E4-ADE2-4DF0-91B6-9A59F1ED4402}" type="presParOf" srcId="{0FD860FE-7690-4D81-8B22-FED4A5E3F438}" destId="{80AB996E-AF26-4108-A6C2-A47446EF7A88}" srcOrd="0" destOrd="0" presId="urn:microsoft.com/office/officeart/2005/8/layout/vProcess5"/>
    <dgm:cxn modelId="{62F226DC-ED10-4B44-B3AD-40AB9C36F5B3}" type="presParOf" srcId="{0FD860FE-7690-4D81-8B22-FED4A5E3F438}" destId="{73E303AA-6AEB-4A12-86DB-338CD3563613}" srcOrd="1" destOrd="0" presId="urn:microsoft.com/office/officeart/2005/8/layout/vProcess5"/>
    <dgm:cxn modelId="{3041DAB3-3BAF-4770-8F33-A8951D007B9B}" type="presParOf" srcId="{0FD860FE-7690-4D81-8B22-FED4A5E3F438}" destId="{622DF283-5AC3-4BAB-B4C6-0E256AE45AD9}" srcOrd="2" destOrd="0" presId="urn:microsoft.com/office/officeart/2005/8/layout/vProcess5"/>
    <dgm:cxn modelId="{70205CF4-133C-4303-ABF5-BDD4944EFB80}" type="presParOf" srcId="{0FD860FE-7690-4D81-8B22-FED4A5E3F438}" destId="{5DB17BBD-5CA6-4CA6-95DA-0BAA4ACA898C}" srcOrd="3" destOrd="0" presId="urn:microsoft.com/office/officeart/2005/8/layout/vProcess5"/>
    <dgm:cxn modelId="{8BCDB6DD-ABFF-4560-90F8-247952729588}" type="presParOf" srcId="{0FD860FE-7690-4D81-8B22-FED4A5E3F438}" destId="{F86F8F11-E3E7-4AD6-B06A-A6954EC75466}" srcOrd="4" destOrd="0" presId="urn:microsoft.com/office/officeart/2005/8/layout/vProcess5"/>
    <dgm:cxn modelId="{26EB5200-F008-405E-AC50-ECAE71A5D02F}" type="presParOf" srcId="{0FD860FE-7690-4D81-8B22-FED4A5E3F438}" destId="{9C9A6552-3A50-4726-A99E-36056CCCB902}" srcOrd="5" destOrd="0" presId="urn:microsoft.com/office/officeart/2005/8/layout/vProcess5"/>
    <dgm:cxn modelId="{F1280AAB-44A0-4E3E-A603-BF2F991164B1}" type="presParOf" srcId="{0FD860FE-7690-4D81-8B22-FED4A5E3F438}" destId="{0D3B2606-07E9-4C2C-8E2F-B9295891689E}" srcOrd="6" destOrd="0" presId="urn:microsoft.com/office/officeart/2005/8/layout/vProcess5"/>
    <dgm:cxn modelId="{C6205C33-F4BF-4955-858A-34BF1DC7A1B9}" type="presParOf" srcId="{0FD860FE-7690-4D81-8B22-FED4A5E3F438}" destId="{58643AE7-3706-4645-8204-99BFA22856C1}" srcOrd="7" destOrd="0" presId="urn:microsoft.com/office/officeart/2005/8/layout/vProcess5"/>
    <dgm:cxn modelId="{44A2BBF0-B06C-43FA-892E-50F42BA80EC0}" type="presParOf" srcId="{0FD860FE-7690-4D81-8B22-FED4A5E3F438}" destId="{0BBA52F7-9051-433A-9578-BA7123625ED1}" srcOrd="8" destOrd="0" presId="urn:microsoft.com/office/officeart/2005/8/layout/vProcess5"/>
    <dgm:cxn modelId="{7DB98A7C-2691-42F4-AC74-63728399C95E}" type="presParOf" srcId="{0FD860FE-7690-4D81-8B22-FED4A5E3F438}" destId="{C5E6BD91-FCE4-4BD6-B7B4-43B5151F0771}" srcOrd="9" destOrd="0" presId="urn:microsoft.com/office/officeart/2005/8/layout/vProcess5"/>
    <dgm:cxn modelId="{AB02C865-3902-49E1-8C1D-335E88580FA3}" type="presParOf" srcId="{0FD860FE-7690-4D81-8B22-FED4A5E3F438}" destId="{743C2AAF-E986-4B00-87A2-FF17AA2B7C78}" srcOrd="10" destOrd="0" presId="urn:microsoft.com/office/officeart/2005/8/layout/vProcess5"/>
    <dgm:cxn modelId="{84BB59FF-749E-4D23-8475-EEEF7F5A166F}" type="presParOf" srcId="{0FD860FE-7690-4D81-8B22-FED4A5E3F438}" destId="{85D57AA0-05A6-4F78-A0AC-21C665CF7285}" srcOrd="11" destOrd="0" presId="urn:microsoft.com/office/officeart/2005/8/layout/vProcess5"/>
    <dgm:cxn modelId="{1BDC49A8-F53D-4E55-986A-469578D37FD6}" type="presParOf" srcId="{0FD860FE-7690-4D81-8B22-FED4A5E3F438}" destId="{A362F3BD-9BC5-4258-B5DD-E3D8FB8FB1A0}" srcOrd="12" destOrd="0" presId="urn:microsoft.com/office/officeart/2005/8/layout/vProcess5"/>
    <dgm:cxn modelId="{3B4A5909-AAEE-4881-87C4-3B0548101325}" type="presParOf" srcId="{0FD860FE-7690-4D81-8B22-FED4A5E3F438}" destId="{95D74AAA-A918-456E-8384-C1EB222FB58E}" srcOrd="13" destOrd="0" presId="urn:microsoft.com/office/officeart/2005/8/layout/vProcess5"/>
    <dgm:cxn modelId="{76BA0DC9-11B8-415F-90C6-079FEEC7133B}" type="presParOf" srcId="{0FD860FE-7690-4D81-8B22-FED4A5E3F438}" destId="{3C00C60C-C9F7-4550-9319-FC6A0B5B99A5}"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B0F67F1-877C-4E71-B50B-E409BE902223}" type="doc">
      <dgm:prSet loTypeId="urn:microsoft.com/office/officeart/2016/7/layout/LinearBlockProcessNumbered" loCatId="process" qsTypeId="urn:microsoft.com/office/officeart/2005/8/quickstyle/simple1" qsCatId="simple" csTypeId="urn:microsoft.com/office/officeart/2005/8/colors/accent1_2" csCatId="accent1"/>
      <dgm:spPr/>
      <dgm:t>
        <a:bodyPr/>
        <a:lstStyle/>
        <a:p>
          <a:endParaRPr lang="en-US"/>
        </a:p>
      </dgm:t>
    </dgm:pt>
    <dgm:pt modelId="{05E85354-B0D7-43D1-8A01-A70136DF7F58}">
      <dgm:prSet/>
      <dgm:spPr/>
      <dgm:t>
        <a:bodyPr/>
        <a:lstStyle/>
        <a:p>
          <a:r>
            <a:rPr lang="en-US" b="1" dirty="0">
              <a:latin typeface="Agency FB" panose="020B0503020202020204" pitchFamily="34" charset="0"/>
            </a:rPr>
            <a:t>OpenCV</a:t>
          </a:r>
          <a:r>
            <a:rPr lang="en-US" dirty="0">
              <a:latin typeface="Agency FB" panose="020B0503020202020204" pitchFamily="34" charset="0"/>
            </a:rPr>
            <a:t>:  </a:t>
          </a:r>
          <a:r>
            <a:rPr lang="en-US" dirty="0" err="1">
              <a:latin typeface="Agency FB" panose="020B0503020202020204" pitchFamily="34" charset="0"/>
            </a:rPr>
            <a:t>În</a:t>
          </a:r>
          <a:r>
            <a:rPr lang="en-US" dirty="0">
              <a:latin typeface="Agency FB" panose="020B0503020202020204" pitchFamily="34" charset="0"/>
            </a:rPr>
            <a:t> </a:t>
          </a:r>
          <a:r>
            <a:rPr lang="en-US" dirty="0" err="1">
              <a:latin typeface="Agency FB" panose="020B0503020202020204" pitchFamily="34" charset="0"/>
            </a:rPr>
            <a:t>acest</a:t>
          </a:r>
          <a:r>
            <a:rPr lang="en-US" dirty="0">
              <a:latin typeface="Agency FB" panose="020B0503020202020204" pitchFamily="34" charset="0"/>
            </a:rPr>
            <a:t> </a:t>
          </a:r>
          <a:r>
            <a:rPr lang="en-US" dirty="0" err="1">
              <a:latin typeface="Agency FB" panose="020B0503020202020204" pitchFamily="34" charset="0"/>
            </a:rPr>
            <a:t>proiect</a:t>
          </a:r>
          <a:r>
            <a:rPr lang="en-US" dirty="0">
              <a:latin typeface="Agency FB" panose="020B0503020202020204" pitchFamily="34" charset="0"/>
            </a:rPr>
            <a:t> </a:t>
          </a:r>
          <a:r>
            <a:rPr lang="en-US" dirty="0" err="1">
              <a:latin typeface="Agency FB" panose="020B0503020202020204" pitchFamily="34" charset="0"/>
            </a:rPr>
            <a:t>va</a:t>
          </a:r>
          <a:r>
            <a:rPr lang="en-US" dirty="0">
              <a:latin typeface="Agency FB" panose="020B0503020202020204" pitchFamily="34" charset="0"/>
            </a:rPr>
            <a:t> fi </a:t>
          </a:r>
          <a:r>
            <a:rPr lang="en-US" dirty="0" err="1">
              <a:latin typeface="Agency FB" panose="020B0503020202020204" pitchFamily="34" charset="0"/>
            </a:rPr>
            <a:t>utilizat</a:t>
          </a:r>
          <a:r>
            <a:rPr lang="en-US" dirty="0">
              <a:latin typeface="Agency FB" panose="020B0503020202020204" pitchFamily="34" charset="0"/>
            </a:rPr>
            <a:t> </a:t>
          </a:r>
          <a:r>
            <a:rPr lang="en-US" dirty="0" err="1">
              <a:latin typeface="Agency FB" panose="020B0503020202020204" pitchFamily="34" charset="0"/>
            </a:rPr>
            <a:t>pentru</a:t>
          </a:r>
          <a:r>
            <a:rPr lang="en-US" dirty="0">
              <a:latin typeface="Agency FB" panose="020B0503020202020204" pitchFamily="34" charset="0"/>
            </a:rPr>
            <a:t> a </a:t>
          </a:r>
          <a:r>
            <a:rPr lang="en-US" dirty="0" err="1">
              <a:latin typeface="Agency FB" panose="020B0503020202020204" pitchFamily="34" charset="0"/>
            </a:rPr>
            <a:t>captura</a:t>
          </a:r>
          <a:r>
            <a:rPr lang="en-US" dirty="0">
              <a:latin typeface="Agency FB" panose="020B0503020202020204" pitchFamily="34" charset="0"/>
            </a:rPr>
            <a:t> </a:t>
          </a:r>
          <a:r>
            <a:rPr lang="en-US" dirty="0" err="1">
              <a:latin typeface="Agency FB" panose="020B0503020202020204" pitchFamily="34" charset="0"/>
            </a:rPr>
            <a:t>fluxul</a:t>
          </a:r>
          <a:r>
            <a:rPr lang="en-US" dirty="0">
              <a:latin typeface="Agency FB" panose="020B0503020202020204" pitchFamily="34" charset="0"/>
            </a:rPr>
            <a:t> video de la camera web, a </a:t>
          </a:r>
          <a:r>
            <a:rPr lang="en-US" dirty="0" err="1">
              <a:latin typeface="Agency FB" panose="020B0503020202020204" pitchFamily="34" charset="0"/>
            </a:rPr>
            <a:t>preprocesa</a:t>
          </a:r>
          <a:r>
            <a:rPr lang="en-US" dirty="0">
              <a:latin typeface="Agency FB" panose="020B0503020202020204" pitchFamily="34" charset="0"/>
            </a:rPr>
            <a:t> </a:t>
          </a:r>
          <a:r>
            <a:rPr lang="en-US" dirty="0" err="1">
              <a:latin typeface="Agency FB" panose="020B0503020202020204" pitchFamily="34" charset="0"/>
            </a:rPr>
            <a:t>imaginile</a:t>
          </a:r>
          <a:r>
            <a:rPr lang="en-US" dirty="0">
              <a:latin typeface="Agency FB" panose="020B0503020202020204" pitchFamily="34" charset="0"/>
            </a:rPr>
            <a:t> (de </a:t>
          </a:r>
          <a:r>
            <a:rPr lang="en-US" dirty="0" err="1">
              <a:latin typeface="Agency FB" panose="020B0503020202020204" pitchFamily="34" charset="0"/>
            </a:rPr>
            <a:t>exemplu</a:t>
          </a:r>
          <a:r>
            <a:rPr lang="en-US" dirty="0">
              <a:latin typeface="Agency FB" panose="020B0503020202020204" pitchFamily="34" charset="0"/>
            </a:rPr>
            <a:t>, </a:t>
          </a:r>
          <a:r>
            <a:rPr lang="en-US" dirty="0" err="1">
              <a:latin typeface="Agency FB" panose="020B0503020202020204" pitchFamily="34" charset="0"/>
            </a:rPr>
            <a:t>conversia</a:t>
          </a:r>
          <a:r>
            <a:rPr lang="en-US" dirty="0">
              <a:latin typeface="Agency FB" panose="020B0503020202020204" pitchFamily="34" charset="0"/>
            </a:rPr>
            <a:t> </a:t>
          </a:r>
          <a:r>
            <a:rPr lang="en-US" dirty="0" err="1">
              <a:latin typeface="Agency FB" panose="020B0503020202020204" pitchFamily="34" charset="0"/>
            </a:rPr>
            <a:t>în</a:t>
          </a:r>
          <a:r>
            <a:rPr lang="en-US" dirty="0">
              <a:latin typeface="Agency FB" panose="020B0503020202020204" pitchFamily="34" charset="0"/>
            </a:rPr>
            <a:t> </a:t>
          </a:r>
          <a:r>
            <a:rPr lang="en-US" dirty="0" err="1">
              <a:latin typeface="Agency FB" panose="020B0503020202020204" pitchFamily="34" charset="0"/>
            </a:rPr>
            <a:t>alb-negru</a:t>
          </a:r>
          <a:r>
            <a:rPr lang="en-US" dirty="0">
              <a:latin typeface="Agency FB" panose="020B0503020202020204" pitchFamily="34" charset="0"/>
            </a:rPr>
            <a:t>) </a:t>
          </a:r>
          <a:r>
            <a:rPr lang="en-US" dirty="0" err="1">
              <a:latin typeface="Agency FB" panose="020B0503020202020204" pitchFamily="34" charset="0"/>
            </a:rPr>
            <a:t>și</a:t>
          </a:r>
          <a:r>
            <a:rPr lang="en-US" dirty="0">
              <a:latin typeface="Agency FB" panose="020B0503020202020204" pitchFamily="34" charset="0"/>
            </a:rPr>
            <a:t> a </a:t>
          </a:r>
          <a:r>
            <a:rPr lang="en-US" dirty="0" err="1">
              <a:latin typeface="Agency FB" panose="020B0503020202020204" pitchFamily="34" charset="0"/>
            </a:rPr>
            <a:t>aplica</a:t>
          </a:r>
          <a:r>
            <a:rPr lang="en-US" dirty="0">
              <a:latin typeface="Agency FB" panose="020B0503020202020204" pitchFamily="34" charset="0"/>
            </a:rPr>
            <a:t> </a:t>
          </a:r>
          <a:r>
            <a:rPr lang="en-US" dirty="0" err="1">
              <a:latin typeface="Agency FB" panose="020B0503020202020204" pitchFamily="34" charset="0"/>
            </a:rPr>
            <a:t>algoritmi</a:t>
          </a:r>
          <a:r>
            <a:rPr lang="en-US" dirty="0">
              <a:latin typeface="Agency FB" panose="020B0503020202020204" pitchFamily="34" charset="0"/>
            </a:rPr>
            <a:t> de </a:t>
          </a:r>
          <a:r>
            <a:rPr lang="en-US" dirty="0" err="1">
              <a:latin typeface="Agency FB" panose="020B0503020202020204" pitchFamily="34" charset="0"/>
            </a:rPr>
            <a:t>detecție</a:t>
          </a:r>
          <a:r>
            <a:rPr lang="en-US" dirty="0">
              <a:latin typeface="Agency FB" panose="020B0503020202020204" pitchFamily="34" charset="0"/>
            </a:rPr>
            <a:t> a </a:t>
          </a:r>
          <a:r>
            <a:rPr lang="en-US" dirty="0" err="1">
              <a:latin typeface="Agency FB" panose="020B0503020202020204" pitchFamily="34" charset="0"/>
            </a:rPr>
            <a:t>mișcării</a:t>
          </a:r>
          <a:r>
            <a:rPr lang="en-US" dirty="0">
              <a:latin typeface="Agency FB" panose="020B0503020202020204" pitchFamily="34" charset="0"/>
            </a:rPr>
            <a:t>.</a:t>
          </a:r>
          <a:r>
            <a:rPr lang="ro-RO" dirty="0">
              <a:latin typeface="Agency FB" panose="020B0503020202020204" pitchFamily="34" charset="0"/>
            </a:rPr>
            <a:t> </a:t>
          </a:r>
          <a:endParaRPr lang="en-US" dirty="0">
            <a:latin typeface="Agency FB" panose="020B0503020202020204" pitchFamily="34" charset="0"/>
          </a:endParaRPr>
        </a:p>
      </dgm:t>
    </dgm:pt>
    <dgm:pt modelId="{ED0CFC4B-B030-4868-8515-2B9E5F9A9A60}" type="parTrans" cxnId="{23449A5A-99A6-41B8-9D55-9BBC42BA15BF}">
      <dgm:prSet/>
      <dgm:spPr/>
      <dgm:t>
        <a:bodyPr/>
        <a:lstStyle/>
        <a:p>
          <a:endParaRPr lang="en-US"/>
        </a:p>
      </dgm:t>
    </dgm:pt>
    <dgm:pt modelId="{8B213C5A-51CC-4A6D-B1ED-A5CF3DD169AD}" type="sibTrans" cxnId="{23449A5A-99A6-41B8-9D55-9BBC42BA15BF}">
      <dgm:prSet phldrT="01"/>
      <dgm:spPr/>
      <dgm:t>
        <a:bodyPr/>
        <a:lstStyle/>
        <a:p>
          <a:r>
            <a:rPr lang="en-US" dirty="0">
              <a:latin typeface="Agency FB" panose="020B0503020202020204" pitchFamily="34" charset="0"/>
            </a:rPr>
            <a:t>01</a:t>
          </a:r>
        </a:p>
      </dgm:t>
    </dgm:pt>
    <dgm:pt modelId="{B65DBB36-59C8-45C0-9323-9EA12781629F}">
      <dgm:prSet/>
      <dgm:spPr/>
      <dgm:t>
        <a:bodyPr/>
        <a:lstStyle/>
        <a:p>
          <a:r>
            <a:rPr lang="en-US" b="1" dirty="0">
              <a:latin typeface="Agency FB" panose="020B0503020202020204" pitchFamily="34" charset="0"/>
            </a:rPr>
            <a:t>Flask</a:t>
          </a:r>
          <a:r>
            <a:rPr lang="en-US" dirty="0">
              <a:latin typeface="Agency FB" panose="020B0503020202020204" pitchFamily="34" charset="0"/>
            </a:rPr>
            <a:t> </a:t>
          </a:r>
          <a:r>
            <a:rPr lang="en-US" dirty="0" err="1">
              <a:latin typeface="Agency FB" panose="020B0503020202020204" pitchFamily="34" charset="0"/>
            </a:rPr>
            <a:t>este</a:t>
          </a:r>
          <a:r>
            <a:rPr lang="en-US" dirty="0">
              <a:latin typeface="Agency FB" panose="020B0503020202020204" pitchFamily="34" charset="0"/>
            </a:rPr>
            <a:t> un micro-framework Python care </a:t>
          </a:r>
          <a:r>
            <a:rPr lang="en-US" dirty="0" err="1">
              <a:latin typeface="Agency FB" panose="020B0503020202020204" pitchFamily="34" charset="0"/>
            </a:rPr>
            <a:t>permite</a:t>
          </a:r>
          <a:r>
            <a:rPr lang="en-US" dirty="0">
              <a:latin typeface="Agency FB" panose="020B0503020202020204" pitchFamily="34" charset="0"/>
            </a:rPr>
            <a:t> </a:t>
          </a:r>
          <a:r>
            <a:rPr lang="en-US" dirty="0" err="1">
              <a:latin typeface="Agency FB" panose="020B0503020202020204" pitchFamily="34" charset="0"/>
            </a:rPr>
            <a:t>dezvoltarea</a:t>
          </a:r>
          <a:r>
            <a:rPr lang="en-US" dirty="0">
              <a:latin typeface="Agency FB" panose="020B0503020202020204" pitchFamily="34" charset="0"/>
            </a:rPr>
            <a:t> de </a:t>
          </a:r>
          <a:r>
            <a:rPr lang="en-US" dirty="0" err="1">
              <a:latin typeface="Agency FB" panose="020B0503020202020204" pitchFamily="34" charset="0"/>
            </a:rPr>
            <a:t>aplicații</a:t>
          </a:r>
          <a:r>
            <a:rPr lang="en-US" dirty="0">
              <a:latin typeface="Agency FB" panose="020B0503020202020204" pitchFamily="34" charset="0"/>
            </a:rPr>
            <a:t> web </a:t>
          </a:r>
          <a:r>
            <a:rPr lang="en-US" dirty="0" err="1">
              <a:latin typeface="Agency FB" panose="020B0503020202020204" pitchFamily="34" charset="0"/>
            </a:rPr>
            <a:t>ușoare</a:t>
          </a:r>
          <a:r>
            <a:rPr lang="en-US" dirty="0">
              <a:latin typeface="Agency FB" panose="020B0503020202020204" pitchFamily="34" charset="0"/>
            </a:rPr>
            <a:t> </a:t>
          </a:r>
          <a:r>
            <a:rPr lang="en-US" dirty="0" err="1">
              <a:latin typeface="Agency FB" panose="020B0503020202020204" pitchFamily="34" charset="0"/>
            </a:rPr>
            <a:t>și</a:t>
          </a:r>
          <a:r>
            <a:rPr lang="en-US" dirty="0">
              <a:latin typeface="Agency FB" panose="020B0503020202020204" pitchFamily="34" charset="0"/>
            </a:rPr>
            <a:t> </a:t>
          </a:r>
          <a:r>
            <a:rPr lang="en-US" dirty="0" err="1">
              <a:latin typeface="Agency FB" panose="020B0503020202020204" pitchFamily="34" charset="0"/>
            </a:rPr>
            <a:t>rapide</a:t>
          </a:r>
          <a:r>
            <a:rPr lang="en-US" dirty="0">
              <a:latin typeface="Agency FB" panose="020B0503020202020204" pitchFamily="34" charset="0"/>
            </a:rPr>
            <a:t>.</a:t>
          </a:r>
        </a:p>
      </dgm:t>
    </dgm:pt>
    <dgm:pt modelId="{332DE65F-0918-443E-8DEA-B0272D8DD75C}" type="parTrans" cxnId="{395C2233-B51D-4B8B-915C-3FD7E1EC91F3}">
      <dgm:prSet/>
      <dgm:spPr/>
      <dgm:t>
        <a:bodyPr/>
        <a:lstStyle/>
        <a:p>
          <a:endParaRPr lang="en-US"/>
        </a:p>
      </dgm:t>
    </dgm:pt>
    <dgm:pt modelId="{558C1461-3E40-40C9-BCF3-CEE48EC9DAD5}" type="sibTrans" cxnId="{395C2233-B51D-4B8B-915C-3FD7E1EC91F3}">
      <dgm:prSet phldrT="02"/>
      <dgm:spPr/>
      <dgm:t>
        <a:bodyPr/>
        <a:lstStyle/>
        <a:p>
          <a:r>
            <a:rPr lang="en-US" dirty="0">
              <a:latin typeface="Agency FB" panose="020B0503020202020204" pitchFamily="34" charset="0"/>
            </a:rPr>
            <a:t>02</a:t>
          </a:r>
        </a:p>
      </dgm:t>
    </dgm:pt>
    <dgm:pt modelId="{F15A54FD-7DCD-492C-BF70-A2560B295C77}">
      <dgm:prSet/>
      <dgm:spPr/>
      <dgm:t>
        <a:bodyPr/>
        <a:lstStyle/>
        <a:p>
          <a:r>
            <a:rPr lang="en-US" b="1" dirty="0" err="1">
              <a:latin typeface="Agency FB" panose="020B0503020202020204" pitchFamily="34" charset="0"/>
            </a:rPr>
            <a:t>Pygame.mixer</a:t>
          </a:r>
          <a:r>
            <a:rPr lang="en-US" dirty="0">
              <a:latin typeface="Agency FB" panose="020B0503020202020204" pitchFamily="34" charset="0"/>
            </a:rPr>
            <a:t> </a:t>
          </a:r>
          <a:r>
            <a:rPr lang="en-US" dirty="0" err="1">
              <a:latin typeface="Agency FB" panose="020B0503020202020204" pitchFamily="34" charset="0"/>
            </a:rPr>
            <a:t>este</a:t>
          </a:r>
          <a:r>
            <a:rPr lang="en-US" dirty="0">
              <a:latin typeface="Agency FB" panose="020B0503020202020204" pitchFamily="34" charset="0"/>
            </a:rPr>
            <a:t> o </a:t>
          </a:r>
          <a:r>
            <a:rPr lang="en-US" dirty="0" err="1">
              <a:latin typeface="Agency FB" panose="020B0503020202020204" pitchFamily="34" charset="0"/>
            </a:rPr>
            <a:t>componentă</a:t>
          </a:r>
          <a:r>
            <a:rPr lang="en-US" dirty="0">
              <a:latin typeface="Agency FB" panose="020B0503020202020204" pitchFamily="34" charset="0"/>
            </a:rPr>
            <a:t> a </a:t>
          </a:r>
          <a:r>
            <a:rPr lang="en-US" dirty="0" err="1">
              <a:latin typeface="Agency FB" panose="020B0503020202020204" pitchFamily="34" charset="0"/>
            </a:rPr>
            <a:t>bibliotecii</a:t>
          </a:r>
          <a:r>
            <a:rPr lang="en-US" dirty="0">
              <a:latin typeface="Agency FB" panose="020B0503020202020204" pitchFamily="34" charset="0"/>
            </a:rPr>
            <a:t> </a:t>
          </a:r>
          <a:r>
            <a:rPr lang="en-US" dirty="0" err="1">
              <a:latin typeface="Agency FB" panose="020B0503020202020204" pitchFamily="34" charset="0"/>
            </a:rPr>
            <a:t>Pygame</a:t>
          </a:r>
          <a:r>
            <a:rPr lang="en-US" dirty="0">
              <a:latin typeface="Agency FB" panose="020B0503020202020204" pitchFamily="34" charset="0"/>
            </a:rPr>
            <a:t> care </a:t>
          </a:r>
          <a:r>
            <a:rPr lang="en-US" dirty="0" err="1">
              <a:latin typeface="Agency FB" panose="020B0503020202020204" pitchFamily="34" charset="0"/>
            </a:rPr>
            <a:t>permite</a:t>
          </a:r>
          <a:r>
            <a:rPr lang="en-US" dirty="0">
              <a:latin typeface="Agency FB" panose="020B0503020202020204" pitchFamily="34" charset="0"/>
            </a:rPr>
            <a:t> </a:t>
          </a:r>
          <a:r>
            <a:rPr lang="en-US" dirty="0" err="1">
              <a:latin typeface="Agency FB" panose="020B0503020202020204" pitchFamily="34" charset="0"/>
            </a:rPr>
            <a:t>redarea</a:t>
          </a:r>
          <a:r>
            <a:rPr lang="en-US" dirty="0">
              <a:latin typeface="Agency FB" panose="020B0503020202020204" pitchFamily="34" charset="0"/>
            </a:rPr>
            <a:t> </a:t>
          </a:r>
          <a:r>
            <a:rPr lang="en-US" dirty="0" err="1">
              <a:latin typeface="Agency FB" panose="020B0503020202020204" pitchFamily="34" charset="0"/>
            </a:rPr>
            <a:t>fișierelor</a:t>
          </a:r>
          <a:r>
            <a:rPr lang="en-US" dirty="0">
              <a:latin typeface="Agency FB" panose="020B0503020202020204" pitchFamily="34" charset="0"/>
            </a:rPr>
            <a:t> audio</a:t>
          </a:r>
          <a:r>
            <a:rPr lang="ro-RO" dirty="0">
              <a:latin typeface="Agency FB" panose="020B0503020202020204" pitchFamily="34" charset="0"/>
            </a:rPr>
            <a:t>.</a:t>
          </a:r>
          <a:endParaRPr lang="en-US" dirty="0">
            <a:latin typeface="Agency FB" panose="020B0503020202020204" pitchFamily="34" charset="0"/>
          </a:endParaRPr>
        </a:p>
      </dgm:t>
    </dgm:pt>
    <dgm:pt modelId="{7E5BAA89-0E6D-409E-AA69-5107BA594054}" type="parTrans" cxnId="{F248E54A-DF5C-4D85-92D3-F4DDF70AC887}">
      <dgm:prSet/>
      <dgm:spPr/>
      <dgm:t>
        <a:bodyPr/>
        <a:lstStyle/>
        <a:p>
          <a:endParaRPr lang="en-US"/>
        </a:p>
      </dgm:t>
    </dgm:pt>
    <dgm:pt modelId="{8EF99B6F-017D-4E97-8272-17AF6BDB3B88}" type="sibTrans" cxnId="{F248E54A-DF5C-4D85-92D3-F4DDF70AC887}">
      <dgm:prSet phldrT="03"/>
      <dgm:spPr/>
      <dgm:t>
        <a:bodyPr/>
        <a:lstStyle/>
        <a:p>
          <a:r>
            <a:rPr lang="en-US" dirty="0">
              <a:latin typeface="Agency FB" panose="020B0503020202020204" pitchFamily="34" charset="0"/>
            </a:rPr>
            <a:t>03</a:t>
          </a:r>
        </a:p>
      </dgm:t>
    </dgm:pt>
    <dgm:pt modelId="{4C08CB20-DE87-40CA-9FC6-9BE26E299035}">
      <dgm:prSet/>
      <dgm:spPr/>
      <dgm:t>
        <a:bodyPr/>
        <a:lstStyle/>
        <a:p>
          <a:r>
            <a:rPr lang="en-US" dirty="0" err="1">
              <a:latin typeface="Agency FB" panose="020B0503020202020204" pitchFamily="34" charset="0"/>
            </a:rPr>
            <a:t>În</a:t>
          </a:r>
          <a:r>
            <a:rPr lang="en-US" dirty="0">
              <a:latin typeface="Agency FB" panose="020B0503020202020204" pitchFamily="34" charset="0"/>
            </a:rPr>
            <a:t> </a:t>
          </a:r>
          <a:r>
            <a:rPr lang="en-US" dirty="0" err="1">
              <a:latin typeface="Agency FB" panose="020B0503020202020204" pitchFamily="34" charset="0"/>
            </a:rPr>
            <a:t>cazul</a:t>
          </a:r>
          <a:r>
            <a:rPr lang="en-US" dirty="0">
              <a:latin typeface="Agency FB" panose="020B0503020202020204" pitchFamily="34" charset="0"/>
            </a:rPr>
            <a:t> </a:t>
          </a:r>
          <a:r>
            <a:rPr lang="en-US" dirty="0" err="1">
              <a:latin typeface="Agency FB" panose="020B0503020202020204" pitchFamily="34" charset="0"/>
            </a:rPr>
            <a:t>în</a:t>
          </a:r>
          <a:r>
            <a:rPr lang="en-US" dirty="0">
              <a:latin typeface="Agency FB" panose="020B0503020202020204" pitchFamily="34" charset="0"/>
            </a:rPr>
            <a:t> care </a:t>
          </a:r>
          <a:r>
            <a:rPr lang="en-US" dirty="0" err="1">
              <a:latin typeface="Agency FB" panose="020B0503020202020204" pitchFamily="34" charset="0"/>
            </a:rPr>
            <a:t>este</a:t>
          </a:r>
          <a:r>
            <a:rPr lang="en-US" dirty="0">
              <a:latin typeface="Agency FB" panose="020B0503020202020204" pitchFamily="34" charset="0"/>
            </a:rPr>
            <a:t> </a:t>
          </a:r>
          <a:r>
            <a:rPr lang="en-US" dirty="0" err="1">
              <a:latin typeface="Agency FB" panose="020B0503020202020204" pitchFamily="34" charset="0"/>
            </a:rPr>
            <a:t>necesară</a:t>
          </a:r>
          <a:r>
            <a:rPr lang="en-US" dirty="0">
              <a:latin typeface="Agency FB" panose="020B0503020202020204" pitchFamily="34" charset="0"/>
            </a:rPr>
            <a:t> </a:t>
          </a:r>
          <a:r>
            <a:rPr lang="en-US" dirty="0" err="1">
              <a:latin typeface="Agency FB" panose="020B0503020202020204" pitchFamily="34" charset="0"/>
            </a:rPr>
            <a:t>detecția</a:t>
          </a:r>
          <a:r>
            <a:rPr lang="en-US" dirty="0">
              <a:latin typeface="Agency FB" panose="020B0503020202020204" pitchFamily="34" charset="0"/>
            </a:rPr>
            <a:t> </a:t>
          </a:r>
          <a:r>
            <a:rPr lang="en-US" dirty="0" err="1">
              <a:latin typeface="Agency FB" panose="020B0503020202020204" pitchFamily="34" charset="0"/>
            </a:rPr>
            <a:t>unor</a:t>
          </a:r>
          <a:r>
            <a:rPr lang="en-US" dirty="0">
              <a:latin typeface="Agency FB" panose="020B0503020202020204" pitchFamily="34" charset="0"/>
            </a:rPr>
            <a:t> </a:t>
          </a:r>
          <a:r>
            <a:rPr lang="en-US" dirty="0" err="1">
              <a:latin typeface="Agency FB" panose="020B0503020202020204" pitchFamily="34" charset="0"/>
            </a:rPr>
            <a:t>obiecte</a:t>
          </a:r>
          <a:r>
            <a:rPr lang="en-US" dirty="0">
              <a:latin typeface="Agency FB" panose="020B0503020202020204" pitchFamily="34" charset="0"/>
            </a:rPr>
            <a:t> </a:t>
          </a:r>
          <a:r>
            <a:rPr lang="en-US" dirty="0" err="1">
              <a:latin typeface="Agency FB" panose="020B0503020202020204" pitchFamily="34" charset="0"/>
            </a:rPr>
            <a:t>mai</a:t>
          </a:r>
          <a:r>
            <a:rPr lang="en-US" dirty="0">
              <a:latin typeface="Agency FB" panose="020B0503020202020204" pitchFamily="34" charset="0"/>
            </a:rPr>
            <a:t> </a:t>
          </a:r>
          <a:r>
            <a:rPr lang="en-US" dirty="0" err="1">
              <a:latin typeface="Agency FB" panose="020B0503020202020204" pitchFamily="34" charset="0"/>
            </a:rPr>
            <a:t>complexe</a:t>
          </a:r>
          <a:r>
            <a:rPr lang="en-US" dirty="0">
              <a:latin typeface="Agency FB" panose="020B0503020202020204" pitchFamily="34" charset="0"/>
            </a:rPr>
            <a:t>, cum </a:t>
          </a:r>
          <a:r>
            <a:rPr lang="en-US" dirty="0" err="1">
              <a:latin typeface="Agency FB" panose="020B0503020202020204" pitchFamily="34" charset="0"/>
            </a:rPr>
            <a:t>ar</a:t>
          </a:r>
          <a:r>
            <a:rPr lang="en-US" dirty="0">
              <a:latin typeface="Agency FB" panose="020B0503020202020204" pitchFamily="34" charset="0"/>
            </a:rPr>
            <a:t> fi </a:t>
          </a:r>
          <a:r>
            <a:rPr lang="en-US" dirty="0" err="1">
              <a:latin typeface="Agency FB" panose="020B0503020202020204" pitchFamily="34" charset="0"/>
            </a:rPr>
            <a:t>fețele</a:t>
          </a:r>
          <a:r>
            <a:rPr lang="en-US" dirty="0">
              <a:latin typeface="Agency FB" panose="020B0503020202020204" pitchFamily="34" charset="0"/>
            </a:rPr>
            <a:t> </a:t>
          </a:r>
          <a:r>
            <a:rPr lang="en-US" dirty="0" err="1">
              <a:latin typeface="Agency FB" panose="020B0503020202020204" pitchFamily="34" charset="0"/>
            </a:rPr>
            <a:t>umane</a:t>
          </a:r>
          <a:r>
            <a:rPr lang="en-US" dirty="0">
              <a:latin typeface="Agency FB" panose="020B0503020202020204" pitchFamily="34" charset="0"/>
            </a:rPr>
            <a:t>, se pot </a:t>
          </a:r>
          <a:r>
            <a:rPr lang="en-US" dirty="0" err="1">
              <a:latin typeface="Agency FB" panose="020B0503020202020204" pitchFamily="34" charset="0"/>
            </a:rPr>
            <a:t>folosi</a:t>
          </a:r>
          <a:r>
            <a:rPr lang="en-US" dirty="0">
              <a:latin typeface="Agency FB" panose="020B0503020202020204" pitchFamily="34" charset="0"/>
            </a:rPr>
            <a:t> </a:t>
          </a:r>
          <a:r>
            <a:rPr lang="en-US" dirty="0" err="1">
              <a:latin typeface="Agency FB" panose="020B0503020202020204" pitchFamily="34" charset="0"/>
            </a:rPr>
            <a:t>modele</a:t>
          </a:r>
          <a:r>
            <a:rPr lang="en-US" dirty="0">
              <a:latin typeface="Agency FB" panose="020B0503020202020204" pitchFamily="34" charset="0"/>
            </a:rPr>
            <a:t> pre-</a:t>
          </a:r>
          <a:r>
            <a:rPr lang="en-US" dirty="0" err="1">
              <a:latin typeface="Agency FB" panose="020B0503020202020204" pitchFamily="34" charset="0"/>
            </a:rPr>
            <a:t>antrenate</a:t>
          </a:r>
          <a:r>
            <a:rPr lang="en-US" dirty="0">
              <a:latin typeface="Agency FB" panose="020B0503020202020204" pitchFamily="34" charset="0"/>
            </a:rPr>
            <a:t> de </a:t>
          </a:r>
          <a:r>
            <a:rPr lang="en-US" b="1" dirty="0">
              <a:latin typeface="Agency FB" panose="020B0503020202020204" pitchFamily="34" charset="0"/>
            </a:rPr>
            <a:t>machine learning</a:t>
          </a:r>
          <a:r>
            <a:rPr lang="en-US" dirty="0">
              <a:latin typeface="Agency FB" panose="020B0503020202020204" pitchFamily="34" charset="0"/>
            </a:rPr>
            <a:t>,</a:t>
          </a:r>
        </a:p>
      </dgm:t>
    </dgm:pt>
    <dgm:pt modelId="{B3261AD3-7FC0-4079-85E2-1046AC462CD4}" type="parTrans" cxnId="{14579213-799A-4E49-BFDC-4C1BBDC0C391}">
      <dgm:prSet/>
      <dgm:spPr/>
      <dgm:t>
        <a:bodyPr/>
        <a:lstStyle/>
        <a:p>
          <a:endParaRPr lang="en-US"/>
        </a:p>
      </dgm:t>
    </dgm:pt>
    <dgm:pt modelId="{5E75A3F6-EC47-4EB9-9BE7-4942175F15BA}" type="sibTrans" cxnId="{14579213-799A-4E49-BFDC-4C1BBDC0C391}">
      <dgm:prSet phldrT="04"/>
      <dgm:spPr/>
      <dgm:t>
        <a:bodyPr/>
        <a:lstStyle/>
        <a:p>
          <a:r>
            <a:rPr lang="en-US" dirty="0">
              <a:latin typeface="Agency FB" panose="020B0503020202020204" pitchFamily="34" charset="0"/>
            </a:rPr>
            <a:t>04</a:t>
          </a:r>
        </a:p>
      </dgm:t>
    </dgm:pt>
    <dgm:pt modelId="{A83721F2-A63F-4A30-A846-DD561DB521BE}" type="pres">
      <dgm:prSet presAssocID="{8B0F67F1-877C-4E71-B50B-E409BE902223}" presName="Name0" presStyleCnt="0">
        <dgm:presLayoutVars>
          <dgm:animLvl val="lvl"/>
          <dgm:resizeHandles val="exact"/>
        </dgm:presLayoutVars>
      </dgm:prSet>
      <dgm:spPr/>
    </dgm:pt>
    <dgm:pt modelId="{86D1375E-4653-4A20-A847-70951DEA4B7A}" type="pres">
      <dgm:prSet presAssocID="{05E85354-B0D7-43D1-8A01-A70136DF7F58}" presName="compositeNode" presStyleCnt="0">
        <dgm:presLayoutVars>
          <dgm:bulletEnabled val="1"/>
        </dgm:presLayoutVars>
      </dgm:prSet>
      <dgm:spPr/>
    </dgm:pt>
    <dgm:pt modelId="{68616403-0960-4F7D-9CFE-38E22A381BB8}" type="pres">
      <dgm:prSet presAssocID="{05E85354-B0D7-43D1-8A01-A70136DF7F58}" presName="bgRect" presStyleLbl="alignNode1" presStyleIdx="0" presStyleCnt="4"/>
      <dgm:spPr/>
    </dgm:pt>
    <dgm:pt modelId="{8924EBBF-51AC-4D2C-BF88-C1284580F732}" type="pres">
      <dgm:prSet presAssocID="{8B213C5A-51CC-4A6D-B1ED-A5CF3DD169AD}" presName="sibTransNodeRect" presStyleLbl="alignNode1" presStyleIdx="0" presStyleCnt="4">
        <dgm:presLayoutVars>
          <dgm:chMax val="0"/>
          <dgm:bulletEnabled val="1"/>
        </dgm:presLayoutVars>
      </dgm:prSet>
      <dgm:spPr/>
    </dgm:pt>
    <dgm:pt modelId="{C59324ED-0A8C-4363-BD83-A1F548ADD23E}" type="pres">
      <dgm:prSet presAssocID="{05E85354-B0D7-43D1-8A01-A70136DF7F58}" presName="nodeRect" presStyleLbl="alignNode1" presStyleIdx="0" presStyleCnt="4">
        <dgm:presLayoutVars>
          <dgm:bulletEnabled val="1"/>
        </dgm:presLayoutVars>
      </dgm:prSet>
      <dgm:spPr/>
    </dgm:pt>
    <dgm:pt modelId="{C61591EE-9748-4C99-9897-2DD3322125E2}" type="pres">
      <dgm:prSet presAssocID="{8B213C5A-51CC-4A6D-B1ED-A5CF3DD169AD}" presName="sibTrans" presStyleCnt="0"/>
      <dgm:spPr/>
    </dgm:pt>
    <dgm:pt modelId="{95942D3D-BDA6-4391-BE2C-19F1B24CF320}" type="pres">
      <dgm:prSet presAssocID="{B65DBB36-59C8-45C0-9323-9EA12781629F}" presName="compositeNode" presStyleCnt="0">
        <dgm:presLayoutVars>
          <dgm:bulletEnabled val="1"/>
        </dgm:presLayoutVars>
      </dgm:prSet>
      <dgm:spPr/>
    </dgm:pt>
    <dgm:pt modelId="{86183675-4328-4E34-A84C-ABC13F1B9050}" type="pres">
      <dgm:prSet presAssocID="{B65DBB36-59C8-45C0-9323-9EA12781629F}" presName="bgRect" presStyleLbl="alignNode1" presStyleIdx="1" presStyleCnt="4"/>
      <dgm:spPr/>
    </dgm:pt>
    <dgm:pt modelId="{E82B9B82-8E38-4F82-879F-0BC5FB196107}" type="pres">
      <dgm:prSet presAssocID="{558C1461-3E40-40C9-BCF3-CEE48EC9DAD5}" presName="sibTransNodeRect" presStyleLbl="alignNode1" presStyleIdx="1" presStyleCnt="4">
        <dgm:presLayoutVars>
          <dgm:chMax val="0"/>
          <dgm:bulletEnabled val="1"/>
        </dgm:presLayoutVars>
      </dgm:prSet>
      <dgm:spPr/>
    </dgm:pt>
    <dgm:pt modelId="{3752C937-3DDB-42AA-9B3B-B0D67545427F}" type="pres">
      <dgm:prSet presAssocID="{B65DBB36-59C8-45C0-9323-9EA12781629F}" presName="nodeRect" presStyleLbl="alignNode1" presStyleIdx="1" presStyleCnt="4">
        <dgm:presLayoutVars>
          <dgm:bulletEnabled val="1"/>
        </dgm:presLayoutVars>
      </dgm:prSet>
      <dgm:spPr/>
    </dgm:pt>
    <dgm:pt modelId="{A5913C70-CE63-425D-B357-CE811170A8AF}" type="pres">
      <dgm:prSet presAssocID="{558C1461-3E40-40C9-BCF3-CEE48EC9DAD5}" presName="sibTrans" presStyleCnt="0"/>
      <dgm:spPr/>
    </dgm:pt>
    <dgm:pt modelId="{B5CC3ECA-B8B3-4E37-B9C9-DAB0D4222BF7}" type="pres">
      <dgm:prSet presAssocID="{F15A54FD-7DCD-492C-BF70-A2560B295C77}" presName="compositeNode" presStyleCnt="0">
        <dgm:presLayoutVars>
          <dgm:bulletEnabled val="1"/>
        </dgm:presLayoutVars>
      </dgm:prSet>
      <dgm:spPr/>
    </dgm:pt>
    <dgm:pt modelId="{9F36A82A-277F-4118-BE7C-6339F290C2AD}" type="pres">
      <dgm:prSet presAssocID="{F15A54FD-7DCD-492C-BF70-A2560B295C77}" presName="bgRect" presStyleLbl="alignNode1" presStyleIdx="2" presStyleCnt="4"/>
      <dgm:spPr/>
    </dgm:pt>
    <dgm:pt modelId="{9D47EE4D-F11D-4E3F-8096-50B145D0D764}" type="pres">
      <dgm:prSet presAssocID="{8EF99B6F-017D-4E97-8272-17AF6BDB3B88}" presName="sibTransNodeRect" presStyleLbl="alignNode1" presStyleIdx="2" presStyleCnt="4">
        <dgm:presLayoutVars>
          <dgm:chMax val="0"/>
          <dgm:bulletEnabled val="1"/>
        </dgm:presLayoutVars>
      </dgm:prSet>
      <dgm:spPr/>
    </dgm:pt>
    <dgm:pt modelId="{08E03D5F-28F3-48D9-A34F-0B22218D59FE}" type="pres">
      <dgm:prSet presAssocID="{F15A54FD-7DCD-492C-BF70-A2560B295C77}" presName="nodeRect" presStyleLbl="alignNode1" presStyleIdx="2" presStyleCnt="4">
        <dgm:presLayoutVars>
          <dgm:bulletEnabled val="1"/>
        </dgm:presLayoutVars>
      </dgm:prSet>
      <dgm:spPr/>
    </dgm:pt>
    <dgm:pt modelId="{0D516722-8F07-44D2-9B3F-458D1C7C1F21}" type="pres">
      <dgm:prSet presAssocID="{8EF99B6F-017D-4E97-8272-17AF6BDB3B88}" presName="sibTrans" presStyleCnt="0"/>
      <dgm:spPr/>
    </dgm:pt>
    <dgm:pt modelId="{8FC9510F-06B9-432B-85AB-6D113509E7FA}" type="pres">
      <dgm:prSet presAssocID="{4C08CB20-DE87-40CA-9FC6-9BE26E299035}" presName="compositeNode" presStyleCnt="0">
        <dgm:presLayoutVars>
          <dgm:bulletEnabled val="1"/>
        </dgm:presLayoutVars>
      </dgm:prSet>
      <dgm:spPr/>
    </dgm:pt>
    <dgm:pt modelId="{A9059122-BCA0-4D5A-971B-06470B512056}" type="pres">
      <dgm:prSet presAssocID="{4C08CB20-DE87-40CA-9FC6-9BE26E299035}" presName="bgRect" presStyleLbl="alignNode1" presStyleIdx="3" presStyleCnt="4"/>
      <dgm:spPr/>
    </dgm:pt>
    <dgm:pt modelId="{1CEFEB36-536A-45EF-AED3-C31AE60D62D5}" type="pres">
      <dgm:prSet presAssocID="{5E75A3F6-EC47-4EB9-9BE7-4942175F15BA}" presName="sibTransNodeRect" presStyleLbl="alignNode1" presStyleIdx="3" presStyleCnt="4">
        <dgm:presLayoutVars>
          <dgm:chMax val="0"/>
          <dgm:bulletEnabled val="1"/>
        </dgm:presLayoutVars>
      </dgm:prSet>
      <dgm:spPr/>
    </dgm:pt>
    <dgm:pt modelId="{B10450D5-EC31-4B1F-82DC-208C31B475C2}" type="pres">
      <dgm:prSet presAssocID="{4C08CB20-DE87-40CA-9FC6-9BE26E299035}" presName="nodeRect" presStyleLbl="alignNode1" presStyleIdx="3" presStyleCnt="4">
        <dgm:presLayoutVars>
          <dgm:bulletEnabled val="1"/>
        </dgm:presLayoutVars>
      </dgm:prSet>
      <dgm:spPr/>
    </dgm:pt>
  </dgm:ptLst>
  <dgm:cxnLst>
    <dgm:cxn modelId="{14579213-799A-4E49-BFDC-4C1BBDC0C391}" srcId="{8B0F67F1-877C-4E71-B50B-E409BE902223}" destId="{4C08CB20-DE87-40CA-9FC6-9BE26E299035}" srcOrd="3" destOrd="0" parTransId="{B3261AD3-7FC0-4079-85E2-1046AC462CD4}" sibTransId="{5E75A3F6-EC47-4EB9-9BE7-4942175F15BA}"/>
    <dgm:cxn modelId="{05AC7714-65D6-4065-86E2-2997E8B49F7F}" type="presOf" srcId="{8B0F67F1-877C-4E71-B50B-E409BE902223}" destId="{A83721F2-A63F-4A30-A846-DD561DB521BE}" srcOrd="0" destOrd="0" presId="urn:microsoft.com/office/officeart/2016/7/layout/LinearBlockProcessNumbered"/>
    <dgm:cxn modelId="{7FAF4219-7200-46F6-A784-216E838AEEEA}" type="presOf" srcId="{8EF99B6F-017D-4E97-8272-17AF6BDB3B88}" destId="{9D47EE4D-F11D-4E3F-8096-50B145D0D764}" srcOrd="0" destOrd="0" presId="urn:microsoft.com/office/officeart/2016/7/layout/LinearBlockProcessNumbered"/>
    <dgm:cxn modelId="{395C2233-B51D-4B8B-915C-3FD7E1EC91F3}" srcId="{8B0F67F1-877C-4E71-B50B-E409BE902223}" destId="{B65DBB36-59C8-45C0-9323-9EA12781629F}" srcOrd="1" destOrd="0" parTransId="{332DE65F-0918-443E-8DEA-B0272D8DD75C}" sibTransId="{558C1461-3E40-40C9-BCF3-CEE48EC9DAD5}"/>
    <dgm:cxn modelId="{3027B667-0140-40ED-A8B5-E30554BC392C}" type="presOf" srcId="{F15A54FD-7DCD-492C-BF70-A2560B295C77}" destId="{08E03D5F-28F3-48D9-A34F-0B22218D59FE}" srcOrd="1" destOrd="0" presId="urn:microsoft.com/office/officeart/2016/7/layout/LinearBlockProcessNumbered"/>
    <dgm:cxn modelId="{F248E54A-DF5C-4D85-92D3-F4DDF70AC887}" srcId="{8B0F67F1-877C-4E71-B50B-E409BE902223}" destId="{F15A54FD-7DCD-492C-BF70-A2560B295C77}" srcOrd="2" destOrd="0" parTransId="{7E5BAA89-0E6D-409E-AA69-5107BA594054}" sibTransId="{8EF99B6F-017D-4E97-8272-17AF6BDB3B88}"/>
    <dgm:cxn modelId="{4418EA4F-9691-4464-8688-36BF7E84C15F}" type="presOf" srcId="{B65DBB36-59C8-45C0-9323-9EA12781629F}" destId="{86183675-4328-4E34-A84C-ABC13F1B9050}" srcOrd="0" destOrd="0" presId="urn:microsoft.com/office/officeart/2016/7/layout/LinearBlockProcessNumbered"/>
    <dgm:cxn modelId="{99312578-1DB8-40C9-88AA-9048ECB18AE4}" type="presOf" srcId="{05E85354-B0D7-43D1-8A01-A70136DF7F58}" destId="{C59324ED-0A8C-4363-BD83-A1F548ADD23E}" srcOrd="1" destOrd="0" presId="urn:microsoft.com/office/officeart/2016/7/layout/LinearBlockProcessNumbered"/>
    <dgm:cxn modelId="{23449A5A-99A6-41B8-9D55-9BBC42BA15BF}" srcId="{8B0F67F1-877C-4E71-B50B-E409BE902223}" destId="{05E85354-B0D7-43D1-8A01-A70136DF7F58}" srcOrd="0" destOrd="0" parTransId="{ED0CFC4B-B030-4868-8515-2B9E5F9A9A60}" sibTransId="{8B213C5A-51CC-4A6D-B1ED-A5CF3DD169AD}"/>
    <dgm:cxn modelId="{56ACEC96-950A-4FBF-BE30-EBD264159F54}" type="presOf" srcId="{8B213C5A-51CC-4A6D-B1ED-A5CF3DD169AD}" destId="{8924EBBF-51AC-4D2C-BF88-C1284580F732}" srcOrd="0" destOrd="0" presId="urn:microsoft.com/office/officeart/2016/7/layout/LinearBlockProcessNumbered"/>
    <dgm:cxn modelId="{3FF201A6-A031-466A-A74D-B1EF40AACA1F}" type="presOf" srcId="{F15A54FD-7DCD-492C-BF70-A2560B295C77}" destId="{9F36A82A-277F-4118-BE7C-6339F290C2AD}" srcOrd="0" destOrd="0" presId="urn:microsoft.com/office/officeart/2016/7/layout/LinearBlockProcessNumbered"/>
    <dgm:cxn modelId="{1E999AAC-5EC2-4B56-8638-C0D1D3692EB8}" type="presOf" srcId="{558C1461-3E40-40C9-BCF3-CEE48EC9DAD5}" destId="{E82B9B82-8E38-4F82-879F-0BC5FB196107}" srcOrd="0" destOrd="0" presId="urn:microsoft.com/office/officeart/2016/7/layout/LinearBlockProcessNumbered"/>
    <dgm:cxn modelId="{65BBE2CF-1F67-409A-9519-1BD1E1F62859}" type="presOf" srcId="{4C08CB20-DE87-40CA-9FC6-9BE26E299035}" destId="{A9059122-BCA0-4D5A-971B-06470B512056}" srcOrd="0" destOrd="0" presId="urn:microsoft.com/office/officeart/2016/7/layout/LinearBlockProcessNumbered"/>
    <dgm:cxn modelId="{F05BF3D1-1D95-4A06-B701-B1D9A94333FA}" type="presOf" srcId="{4C08CB20-DE87-40CA-9FC6-9BE26E299035}" destId="{B10450D5-EC31-4B1F-82DC-208C31B475C2}" srcOrd="1" destOrd="0" presId="urn:microsoft.com/office/officeart/2016/7/layout/LinearBlockProcessNumbered"/>
    <dgm:cxn modelId="{DE8DD0EA-64D9-44AE-A83A-9C6CAF218785}" type="presOf" srcId="{05E85354-B0D7-43D1-8A01-A70136DF7F58}" destId="{68616403-0960-4F7D-9CFE-38E22A381BB8}" srcOrd="0" destOrd="0" presId="urn:microsoft.com/office/officeart/2016/7/layout/LinearBlockProcessNumbered"/>
    <dgm:cxn modelId="{5D8011ED-77F7-4FE2-A19D-DF9ED54ED85D}" type="presOf" srcId="{5E75A3F6-EC47-4EB9-9BE7-4942175F15BA}" destId="{1CEFEB36-536A-45EF-AED3-C31AE60D62D5}" srcOrd="0" destOrd="0" presId="urn:microsoft.com/office/officeart/2016/7/layout/LinearBlockProcessNumbered"/>
    <dgm:cxn modelId="{69302DEE-6827-4E55-BDC1-4BB10F21F8A1}" type="presOf" srcId="{B65DBB36-59C8-45C0-9323-9EA12781629F}" destId="{3752C937-3DDB-42AA-9B3B-B0D67545427F}" srcOrd="1" destOrd="0" presId="urn:microsoft.com/office/officeart/2016/7/layout/LinearBlockProcessNumbered"/>
    <dgm:cxn modelId="{704ED9E2-C5BB-4DD6-B27D-E1E6590F7F8A}" type="presParOf" srcId="{A83721F2-A63F-4A30-A846-DD561DB521BE}" destId="{86D1375E-4653-4A20-A847-70951DEA4B7A}" srcOrd="0" destOrd="0" presId="urn:microsoft.com/office/officeart/2016/7/layout/LinearBlockProcessNumbered"/>
    <dgm:cxn modelId="{EE6A9920-7A84-40DB-8F22-595C58C3A157}" type="presParOf" srcId="{86D1375E-4653-4A20-A847-70951DEA4B7A}" destId="{68616403-0960-4F7D-9CFE-38E22A381BB8}" srcOrd="0" destOrd="0" presId="urn:microsoft.com/office/officeart/2016/7/layout/LinearBlockProcessNumbered"/>
    <dgm:cxn modelId="{51AECEB3-10C4-48C2-930B-BC7BAAA85579}" type="presParOf" srcId="{86D1375E-4653-4A20-A847-70951DEA4B7A}" destId="{8924EBBF-51AC-4D2C-BF88-C1284580F732}" srcOrd="1" destOrd="0" presId="urn:microsoft.com/office/officeart/2016/7/layout/LinearBlockProcessNumbered"/>
    <dgm:cxn modelId="{C04BDC15-BDE3-45CD-9ABD-51129D106AC4}" type="presParOf" srcId="{86D1375E-4653-4A20-A847-70951DEA4B7A}" destId="{C59324ED-0A8C-4363-BD83-A1F548ADD23E}" srcOrd="2" destOrd="0" presId="urn:microsoft.com/office/officeart/2016/7/layout/LinearBlockProcessNumbered"/>
    <dgm:cxn modelId="{0D92E302-8255-4307-8A92-4AD3916D306F}" type="presParOf" srcId="{A83721F2-A63F-4A30-A846-DD561DB521BE}" destId="{C61591EE-9748-4C99-9897-2DD3322125E2}" srcOrd="1" destOrd="0" presId="urn:microsoft.com/office/officeart/2016/7/layout/LinearBlockProcessNumbered"/>
    <dgm:cxn modelId="{102BAC24-7775-4E57-BA3B-A29432BF928E}" type="presParOf" srcId="{A83721F2-A63F-4A30-A846-DD561DB521BE}" destId="{95942D3D-BDA6-4391-BE2C-19F1B24CF320}" srcOrd="2" destOrd="0" presId="urn:microsoft.com/office/officeart/2016/7/layout/LinearBlockProcessNumbered"/>
    <dgm:cxn modelId="{134E2843-2651-4BA8-A933-890AB6426BD4}" type="presParOf" srcId="{95942D3D-BDA6-4391-BE2C-19F1B24CF320}" destId="{86183675-4328-4E34-A84C-ABC13F1B9050}" srcOrd="0" destOrd="0" presId="urn:microsoft.com/office/officeart/2016/7/layout/LinearBlockProcessNumbered"/>
    <dgm:cxn modelId="{D150B227-1367-467D-8EDC-0577572D6273}" type="presParOf" srcId="{95942D3D-BDA6-4391-BE2C-19F1B24CF320}" destId="{E82B9B82-8E38-4F82-879F-0BC5FB196107}" srcOrd="1" destOrd="0" presId="urn:microsoft.com/office/officeart/2016/7/layout/LinearBlockProcessNumbered"/>
    <dgm:cxn modelId="{9C2C8EB4-3627-489E-B28F-7F08B60A65B8}" type="presParOf" srcId="{95942D3D-BDA6-4391-BE2C-19F1B24CF320}" destId="{3752C937-3DDB-42AA-9B3B-B0D67545427F}" srcOrd="2" destOrd="0" presId="urn:microsoft.com/office/officeart/2016/7/layout/LinearBlockProcessNumbered"/>
    <dgm:cxn modelId="{EACCFB02-A571-4F01-A6E8-FED50C8593BD}" type="presParOf" srcId="{A83721F2-A63F-4A30-A846-DD561DB521BE}" destId="{A5913C70-CE63-425D-B357-CE811170A8AF}" srcOrd="3" destOrd="0" presId="urn:microsoft.com/office/officeart/2016/7/layout/LinearBlockProcessNumbered"/>
    <dgm:cxn modelId="{ED3BCAC9-B8C2-4432-BF36-D2B58F4FC825}" type="presParOf" srcId="{A83721F2-A63F-4A30-A846-DD561DB521BE}" destId="{B5CC3ECA-B8B3-4E37-B9C9-DAB0D4222BF7}" srcOrd="4" destOrd="0" presId="urn:microsoft.com/office/officeart/2016/7/layout/LinearBlockProcessNumbered"/>
    <dgm:cxn modelId="{0F56498C-0A34-40F2-8425-656A1FFBE7E6}" type="presParOf" srcId="{B5CC3ECA-B8B3-4E37-B9C9-DAB0D4222BF7}" destId="{9F36A82A-277F-4118-BE7C-6339F290C2AD}" srcOrd="0" destOrd="0" presId="urn:microsoft.com/office/officeart/2016/7/layout/LinearBlockProcessNumbered"/>
    <dgm:cxn modelId="{DCF87B5C-F600-4DDA-A0DF-C40AC1411170}" type="presParOf" srcId="{B5CC3ECA-B8B3-4E37-B9C9-DAB0D4222BF7}" destId="{9D47EE4D-F11D-4E3F-8096-50B145D0D764}" srcOrd="1" destOrd="0" presId="urn:microsoft.com/office/officeart/2016/7/layout/LinearBlockProcessNumbered"/>
    <dgm:cxn modelId="{7CD05EAB-157B-479C-B17A-5DE9841F611C}" type="presParOf" srcId="{B5CC3ECA-B8B3-4E37-B9C9-DAB0D4222BF7}" destId="{08E03D5F-28F3-48D9-A34F-0B22218D59FE}" srcOrd="2" destOrd="0" presId="urn:microsoft.com/office/officeart/2016/7/layout/LinearBlockProcessNumbered"/>
    <dgm:cxn modelId="{234DA579-62C1-4929-9A6A-3FDAC6018BB3}" type="presParOf" srcId="{A83721F2-A63F-4A30-A846-DD561DB521BE}" destId="{0D516722-8F07-44D2-9B3F-458D1C7C1F21}" srcOrd="5" destOrd="0" presId="urn:microsoft.com/office/officeart/2016/7/layout/LinearBlockProcessNumbered"/>
    <dgm:cxn modelId="{80AE50AF-9157-4A2A-92B3-68D18FBC5B46}" type="presParOf" srcId="{A83721F2-A63F-4A30-A846-DD561DB521BE}" destId="{8FC9510F-06B9-432B-85AB-6D113509E7FA}" srcOrd="6" destOrd="0" presId="urn:microsoft.com/office/officeart/2016/7/layout/LinearBlockProcessNumbered"/>
    <dgm:cxn modelId="{668695B1-8D84-4060-A9A6-C56347086987}" type="presParOf" srcId="{8FC9510F-06B9-432B-85AB-6D113509E7FA}" destId="{A9059122-BCA0-4D5A-971B-06470B512056}" srcOrd="0" destOrd="0" presId="urn:microsoft.com/office/officeart/2016/7/layout/LinearBlockProcessNumbered"/>
    <dgm:cxn modelId="{56801579-F242-465D-97D8-1BFA736638D8}" type="presParOf" srcId="{8FC9510F-06B9-432B-85AB-6D113509E7FA}" destId="{1CEFEB36-536A-45EF-AED3-C31AE60D62D5}" srcOrd="1" destOrd="0" presId="urn:microsoft.com/office/officeart/2016/7/layout/LinearBlockProcessNumbered"/>
    <dgm:cxn modelId="{9C16FB04-B152-4E0E-9F1E-E540720EBC57}" type="presParOf" srcId="{8FC9510F-06B9-432B-85AB-6D113509E7FA}" destId="{B10450D5-EC31-4B1F-82DC-208C31B475C2}"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7386821-6444-4424-8BCD-12811532A212}" type="doc">
      <dgm:prSet loTypeId="urn:microsoft.com/office/officeart/2016/7/layout/RepeatingBendingProcessNew" loCatId="process" qsTypeId="urn:microsoft.com/office/officeart/2005/8/quickstyle/simple1" qsCatId="simple" csTypeId="urn:microsoft.com/office/officeart/2005/8/colors/accent1_2" csCatId="accent1" phldr="1"/>
      <dgm:spPr/>
      <dgm:t>
        <a:bodyPr/>
        <a:lstStyle/>
        <a:p>
          <a:endParaRPr lang="en-US"/>
        </a:p>
      </dgm:t>
    </dgm:pt>
    <dgm:pt modelId="{4597D6E5-88A0-40EF-B950-EE1DFF4BBE4F}">
      <dgm:prSet custT="1"/>
      <dgm:spPr/>
      <dgm:t>
        <a:bodyPr/>
        <a:lstStyle/>
        <a:p>
          <a:r>
            <a:rPr lang="en-US" sz="1600" dirty="0" err="1">
              <a:latin typeface="Agency FB" panose="020B0503020202020204" pitchFamily="34" charset="0"/>
            </a:rPr>
            <a:t>Sistemul</a:t>
          </a:r>
          <a:r>
            <a:rPr lang="en-US" sz="1600" dirty="0">
              <a:latin typeface="Agency FB" panose="020B0503020202020204" pitchFamily="34" charset="0"/>
            </a:rPr>
            <a:t> </a:t>
          </a:r>
          <a:r>
            <a:rPr lang="en-US" sz="1600" dirty="0" err="1">
              <a:latin typeface="Agency FB" panose="020B0503020202020204" pitchFamily="34" charset="0"/>
            </a:rPr>
            <a:t>va</a:t>
          </a:r>
          <a:r>
            <a:rPr lang="en-US" sz="1600" dirty="0">
              <a:latin typeface="Agency FB" panose="020B0503020202020204" pitchFamily="34" charset="0"/>
            </a:rPr>
            <a:t> </a:t>
          </a:r>
          <a:r>
            <a:rPr lang="en-US" sz="1600" dirty="0" err="1">
              <a:latin typeface="Agency FB" panose="020B0503020202020204" pitchFamily="34" charset="0"/>
            </a:rPr>
            <a:t>identifica</a:t>
          </a:r>
          <a:r>
            <a:rPr lang="en-US" sz="1600" dirty="0">
              <a:latin typeface="Agency FB" panose="020B0503020202020204" pitchFamily="34" charset="0"/>
            </a:rPr>
            <a:t> </a:t>
          </a:r>
          <a:r>
            <a:rPr lang="en-US" sz="1600" dirty="0" err="1">
              <a:latin typeface="Agency FB" panose="020B0503020202020204" pitchFamily="34" charset="0"/>
            </a:rPr>
            <a:t>orice</a:t>
          </a:r>
          <a:r>
            <a:rPr lang="en-US" sz="1600" dirty="0">
              <a:latin typeface="Agency FB" panose="020B0503020202020204" pitchFamily="34" charset="0"/>
            </a:rPr>
            <a:t> </a:t>
          </a:r>
          <a:r>
            <a:rPr lang="en-US" sz="1600" dirty="0" err="1">
              <a:latin typeface="Agency FB" panose="020B0503020202020204" pitchFamily="34" charset="0"/>
            </a:rPr>
            <a:t>mișcare</a:t>
          </a:r>
          <a:r>
            <a:rPr lang="en-US" sz="1600" dirty="0">
              <a:latin typeface="Agency FB" panose="020B0503020202020204" pitchFamily="34" charset="0"/>
            </a:rPr>
            <a:t> </a:t>
          </a:r>
          <a:r>
            <a:rPr lang="en-US" sz="1600" dirty="0" err="1">
              <a:latin typeface="Agency FB" panose="020B0503020202020204" pitchFamily="34" charset="0"/>
            </a:rPr>
            <a:t>în</a:t>
          </a:r>
          <a:r>
            <a:rPr lang="en-US" sz="1600" dirty="0">
              <a:latin typeface="Agency FB" panose="020B0503020202020204" pitchFamily="34" charset="0"/>
            </a:rPr>
            <a:t> </a:t>
          </a:r>
          <a:r>
            <a:rPr lang="en-US" sz="1600" dirty="0" err="1">
              <a:latin typeface="Agency FB" panose="020B0503020202020204" pitchFamily="34" charset="0"/>
            </a:rPr>
            <a:t>cadrul</a:t>
          </a:r>
          <a:r>
            <a:rPr lang="en-US" sz="1600" dirty="0">
              <a:latin typeface="Agency FB" panose="020B0503020202020204" pitchFamily="34" charset="0"/>
            </a:rPr>
            <a:t> </a:t>
          </a:r>
          <a:r>
            <a:rPr lang="en-US" sz="1600" dirty="0" err="1">
              <a:latin typeface="Agency FB" panose="020B0503020202020204" pitchFamily="34" charset="0"/>
            </a:rPr>
            <a:t>captat</a:t>
          </a:r>
          <a:r>
            <a:rPr lang="en-US" sz="1600" dirty="0">
              <a:latin typeface="Agency FB" panose="020B0503020202020204" pitchFamily="34" charset="0"/>
            </a:rPr>
            <a:t> de </a:t>
          </a:r>
          <a:r>
            <a:rPr lang="en-US" sz="1600" dirty="0" err="1">
              <a:latin typeface="Agency FB" panose="020B0503020202020204" pitchFamily="34" charset="0"/>
            </a:rPr>
            <a:t>cameră</a:t>
          </a:r>
          <a:r>
            <a:rPr lang="en-US" sz="1600" dirty="0">
              <a:latin typeface="Agency FB" panose="020B0503020202020204" pitchFamily="34" charset="0"/>
            </a:rPr>
            <a:t> </a:t>
          </a:r>
          <a:r>
            <a:rPr lang="en-US" sz="1600" dirty="0" err="1">
              <a:latin typeface="Agency FB" panose="020B0503020202020204" pitchFamily="34" charset="0"/>
            </a:rPr>
            <a:t>folosind</a:t>
          </a:r>
          <a:r>
            <a:rPr lang="en-US" sz="1600" dirty="0">
              <a:latin typeface="Agency FB" panose="020B0503020202020204" pitchFamily="34" charset="0"/>
            </a:rPr>
            <a:t> </a:t>
          </a:r>
          <a:r>
            <a:rPr lang="en-US" sz="1600" dirty="0" err="1">
              <a:latin typeface="Agency FB" panose="020B0503020202020204" pitchFamily="34" charset="0"/>
            </a:rPr>
            <a:t>algoritmul</a:t>
          </a:r>
          <a:r>
            <a:rPr lang="en-US" sz="1600" dirty="0">
              <a:latin typeface="Agency FB" panose="020B0503020202020204" pitchFamily="34" charset="0"/>
            </a:rPr>
            <a:t> de </a:t>
          </a:r>
          <a:r>
            <a:rPr lang="en-US" sz="1600" dirty="0" err="1">
              <a:latin typeface="Agency FB" panose="020B0503020202020204" pitchFamily="34" charset="0"/>
            </a:rPr>
            <a:t>comparare</a:t>
          </a:r>
          <a:r>
            <a:rPr lang="en-US" sz="1600" dirty="0">
              <a:latin typeface="Agency FB" panose="020B0503020202020204" pitchFamily="34" charset="0"/>
            </a:rPr>
            <a:t> a </a:t>
          </a:r>
          <a:r>
            <a:rPr lang="en-US" sz="1600" dirty="0" err="1">
              <a:latin typeface="Agency FB" panose="020B0503020202020204" pitchFamily="34" charset="0"/>
            </a:rPr>
            <a:t>cadrelor</a:t>
          </a:r>
          <a:r>
            <a:rPr lang="en-US" sz="1600" dirty="0">
              <a:latin typeface="Agency FB" panose="020B0503020202020204" pitchFamily="34" charset="0"/>
            </a:rPr>
            <a:t> consecutive (frame differencing).</a:t>
          </a:r>
        </a:p>
      </dgm:t>
    </dgm:pt>
    <dgm:pt modelId="{72895BB6-F98F-4E5C-9BA7-802FFF1F3FF5}" type="parTrans" cxnId="{60C42256-5677-4D03-BFD2-B6CD9C8C6EFE}">
      <dgm:prSet/>
      <dgm:spPr/>
      <dgm:t>
        <a:bodyPr/>
        <a:lstStyle/>
        <a:p>
          <a:endParaRPr lang="en-US"/>
        </a:p>
      </dgm:t>
    </dgm:pt>
    <dgm:pt modelId="{199CB5F0-78C2-4B35-9C63-AF038C338CE5}" type="sibTrans" cxnId="{60C42256-5677-4D03-BFD2-B6CD9C8C6EFE}">
      <dgm:prSet/>
      <dgm:spPr/>
      <dgm:t>
        <a:bodyPr/>
        <a:lstStyle/>
        <a:p>
          <a:endParaRPr lang="en-US"/>
        </a:p>
      </dgm:t>
    </dgm:pt>
    <dgm:pt modelId="{B2345E42-4FE9-4C99-95AE-C88D7F1D3F70}">
      <dgm:prSet custT="1"/>
      <dgm:spPr/>
      <dgm:t>
        <a:bodyPr/>
        <a:lstStyle/>
        <a:p>
          <a:r>
            <a:rPr lang="en-US" sz="1600" dirty="0">
              <a:latin typeface="Agency FB" panose="020B0503020202020204" pitchFamily="34" charset="0"/>
            </a:rPr>
            <a:t>La </a:t>
          </a:r>
          <a:r>
            <a:rPr lang="en-US" sz="1600" dirty="0" err="1">
              <a:latin typeface="Agency FB" panose="020B0503020202020204" pitchFamily="34" charset="0"/>
            </a:rPr>
            <a:t>detectarea</a:t>
          </a:r>
          <a:r>
            <a:rPr lang="en-US" sz="1600" dirty="0">
              <a:latin typeface="Agency FB" panose="020B0503020202020204" pitchFamily="34" charset="0"/>
            </a:rPr>
            <a:t> </a:t>
          </a:r>
          <a:r>
            <a:rPr lang="en-US" sz="1600" dirty="0" err="1">
              <a:latin typeface="Agency FB" panose="020B0503020202020204" pitchFamily="34" charset="0"/>
            </a:rPr>
            <a:t>unei</a:t>
          </a:r>
          <a:r>
            <a:rPr lang="en-US" sz="1600" dirty="0">
              <a:latin typeface="Agency FB" panose="020B0503020202020204" pitchFamily="34" charset="0"/>
            </a:rPr>
            <a:t> </a:t>
          </a:r>
          <a:r>
            <a:rPr lang="en-US" sz="1600" dirty="0" err="1">
              <a:latin typeface="Agency FB" panose="020B0503020202020204" pitchFamily="34" charset="0"/>
            </a:rPr>
            <a:t>mișcări</a:t>
          </a:r>
          <a:r>
            <a:rPr lang="en-US" sz="1600" dirty="0">
              <a:latin typeface="Agency FB" panose="020B0503020202020204" pitchFamily="34" charset="0"/>
            </a:rPr>
            <a:t>, </a:t>
          </a:r>
          <a:r>
            <a:rPr lang="en-US" sz="1600" dirty="0" err="1">
              <a:latin typeface="Agency FB" panose="020B0503020202020204" pitchFamily="34" charset="0"/>
            </a:rPr>
            <a:t>sistemul</a:t>
          </a:r>
          <a:r>
            <a:rPr lang="en-US" sz="1600" dirty="0">
              <a:latin typeface="Agency FB" panose="020B0503020202020204" pitchFamily="34" charset="0"/>
            </a:rPr>
            <a:t> </a:t>
          </a:r>
          <a:r>
            <a:rPr lang="en-US" sz="1600" dirty="0" err="1">
              <a:latin typeface="Agency FB" panose="020B0503020202020204" pitchFamily="34" charset="0"/>
            </a:rPr>
            <a:t>începe</a:t>
          </a:r>
          <a:r>
            <a:rPr lang="en-US" sz="1600" dirty="0">
              <a:latin typeface="Agency FB" panose="020B0503020202020204" pitchFamily="34" charset="0"/>
            </a:rPr>
            <a:t> automat </a:t>
          </a:r>
          <a:r>
            <a:rPr lang="en-US" sz="1600" dirty="0" err="1">
              <a:latin typeface="Agency FB" panose="020B0503020202020204" pitchFamily="34" charset="0"/>
            </a:rPr>
            <a:t>să</a:t>
          </a:r>
          <a:r>
            <a:rPr lang="en-US" sz="1600" dirty="0">
              <a:latin typeface="Agency FB" panose="020B0503020202020204" pitchFamily="34" charset="0"/>
            </a:rPr>
            <a:t> </a:t>
          </a:r>
          <a:r>
            <a:rPr lang="en-US" sz="1600" dirty="0" err="1">
              <a:latin typeface="Agency FB" panose="020B0503020202020204" pitchFamily="34" charset="0"/>
            </a:rPr>
            <a:t>înregistreze</a:t>
          </a:r>
          <a:r>
            <a:rPr lang="en-US" sz="1600" dirty="0">
              <a:latin typeface="Agency FB" panose="020B0503020202020204" pitchFamily="34" charset="0"/>
            </a:rPr>
            <a:t> </a:t>
          </a:r>
          <a:r>
            <a:rPr lang="en-US" sz="1600" dirty="0" err="1">
              <a:latin typeface="Agency FB" panose="020B0503020202020204" pitchFamily="34" charset="0"/>
            </a:rPr>
            <a:t>și</a:t>
          </a:r>
          <a:r>
            <a:rPr lang="en-US" sz="1600" dirty="0">
              <a:latin typeface="Agency FB" panose="020B0503020202020204" pitchFamily="34" charset="0"/>
            </a:rPr>
            <a:t> </a:t>
          </a:r>
          <a:r>
            <a:rPr lang="en-US" sz="1600" dirty="0" err="1">
              <a:latin typeface="Agency FB" panose="020B0503020202020204" pitchFamily="34" charset="0"/>
            </a:rPr>
            <a:t>să</a:t>
          </a:r>
          <a:r>
            <a:rPr lang="en-US" sz="1600" dirty="0">
              <a:latin typeface="Agency FB" panose="020B0503020202020204" pitchFamily="34" charset="0"/>
            </a:rPr>
            <a:t> </a:t>
          </a:r>
          <a:r>
            <a:rPr lang="en-US" sz="1600" dirty="0" err="1">
              <a:latin typeface="Agency FB" panose="020B0503020202020204" pitchFamily="34" charset="0"/>
            </a:rPr>
            <a:t>salveze</a:t>
          </a:r>
          <a:r>
            <a:rPr lang="en-US" sz="1600" dirty="0">
              <a:latin typeface="Agency FB" panose="020B0503020202020204" pitchFamily="34" charset="0"/>
            </a:rPr>
            <a:t> </a:t>
          </a:r>
          <a:r>
            <a:rPr lang="en-US" sz="1600" dirty="0" err="1">
              <a:latin typeface="Agency FB" panose="020B0503020202020204" pitchFamily="34" charset="0"/>
            </a:rPr>
            <a:t>fișierele</a:t>
          </a:r>
          <a:r>
            <a:rPr lang="en-US" sz="1600" dirty="0">
              <a:latin typeface="Agency FB" panose="020B0503020202020204" pitchFamily="34" charset="0"/>
            </a:rPr>
            <a:t> video pe disc.</a:t>
          </a:r>
        </a:p>
      </dgm:t>
    </dgm:pt>
    <dgm:pt modelId="{C675396B-89D0-417D-9A83-553061CC1891}" type="parTrans" cxnId="{6F6642B2-5435-4B74-9612-2E35BDAAB462}">
      <dgm:prSet/>
      <dgm:spPr/>
      <dgm:t>
        <a:bodyPr/>
        <a:lstStyle/>
        <a:p>
          <a:endParaRPr lang="en-US"/>
        </a:p>
      </dgm:t>
    </dgm:pt>
    <dgm:pt modelId="{B213614C-EBCD-4612-9119-0438771C9FAF}" type="sibTrans" cxnId="{6F6642B2-5435-4B74-9612-2E35BDAAB462}">
      <dgm:prSet/>
      <dgm:spPr/>
      <dgm:t>
        <a:bodyPr/>
        <a:lstStyle/>
        <a:p>
          <a:endParaRPr lang="en-US"/>
        </a:p>
      </dgm:t>
    </dgm:pt>
    <dgm:pt modelId="{2B8D7B9F-A21C-4BBE-A2E9-A3C966A529A9}">
      <dgm:prSet custT="1"/>
      <dgm:spPr/>
      <dgm:t>
        <a:bodyPr/>
        <a:lstStyle/>
        <a:p>
          <a:r>
            <a:rPr lang="en-US" sz="1600" dirty="0" err="1">
              <a:latin typeface="Agency FB" panose="020B0503020202020204" pitchFamily="34" charset="0"/>
            </a:rPr>
            <a:t>Sistemul</a:t>
          </a:r>
          <a:r>
            <a:rPr lang="en-US" sz="1600" dirty="0">
              <a:latin typeface="Agency FB" panose="020B0503020202020204" pitchFamily="34" charset="0"/>
            </a:rPr>
            <a:t> </a:t>
          </a:r>
          <a:r>
            <a:rPr lang="en-US" sz="1600" dirty="0" err="1">
              <a:latin typeface="Agency FB" panose="020B0503020202020204" pitchFamily="34" charset="0"/>
            </a:rPr>
            <a:t>va</a:t>
          </a:r>
          <a:r>
            <a:rPr lang="en-US" sz="1600" dirty="0">
              <a:latin typeface="Agency FB" panose="020B0503020202020204" pitchFamily="34" charset="0"/>
            </a:rPr>
            <a:t> </a:t>
          </a:r>
          <a:r>
            <a:rPr lang="en-US" sz="1600" dirty="0" err="1">
              <a:latin typeface="Agency FB" panose="020B0503020202020204" pitchFamily="34" charset="0"/>
            </a:rPr>
            <a:t>reda</a:t>
          </a:r>
          <a:r>
            <a:rPr lang="en-US" sz="1600" dirty="0">
              <a:latin typeface="Agency FB" panose="020B0503020202020204" pitchFamily="34" charset="0"/>
            </a:rPr>
            <a:t> o </a:t>
          </a:r>
          <a:r>
            <a:rPr lang="en-US" sz="1600" dirty="0" err="1">
              <a:latin typeface="Agency FB" panose="020B0503020202020204" pitchFamily="34" charset="0"/>
            </a:rPr>
            <a:t>alertă</a:t>
          </a:r>
          <a:r>
            <a:rPr lang="en-US" sz="1600" dirty="0">
              <a:latin typeface="Agency FB" panose="020B0503020202020204" pitchFamily="34" charset="0"/>
            </a:rPr>
            <a:t> </a:t>
          </a:r>
          <a:r>
            <a:rPr lang="en-US" sz="1600" dirty="0" err="1">
              <a:latin typeface="Agency FB" panose="020B0503020202020204" pitchFamily="34" charset="0"/>
            </a:rPr>
            <a:t>sonoră</a:t>
          </a:r>
          <a:r>
            <a:rPr lang="en-US" sz="1600" dirty="0">
              <a:latin typeface="Agency FB" panose="020B0503020202020204" pitchFamily="34" charset="0"/>
            </a:rPr>
            <a:t> (</a:t>
          </a:r>
          <a:r>
            <a:rPr lang="en-US" sz="1600" dirty="0" err="1">
              <a:latin typeface="Agency FB" panose="020B0503020202020204" pitchFamily="34" charset="0"/>
            </a:rPr>
            <a:t>fisier</a:t>
          </a:r>
          <a:r>
            <a:rPr lang="en-US" sz="1600" dirty="0">
              <a:latin typeface="Agency FB" panose="020B0503020202020204" pitchFamily="34" charset="0"/>
            </a:rPr>
            <a:t> audio alert.wav) la </a:t>
          </a:r>
          <a:r>
            <a:rPr lang="en-US" sz="1600" dirty="0" err="1">
              <a:latin typeface="Agency FB" panose="020B0503020202020204" pitchFamily="34" charset="0"/>
            </a:rPr>
            <a:t>fiecare</a:t>
          </a:r>
          <a:r>
            <a:rPr lang="en-US" sz="1600" dirty="0">
              <a:latin typeface="Agency FB" panose="020B0503020202020204" pitchFamily="34" charset="0"/>
            </a:rPr>
            <a:t> </a:t>
          </a:r>
          <a:r>
            <a:rPr lang="en-US" sz="1600" dirty="0" err="1">
              <a:latin typeface="Agency FB" panose="020B0503020202020204" pitchFamily="34" charset="0"/>
            </a:rPr>
            <a:t>detectare</a:t>
          </a:r>
          <a:r>
            <a:rPr lang="en-US" sz="1600" dirty="0">
              <a:latin typeface="Agency FB" panose="020B0503020202020204" pitchFamily="34" charset="0"/>
            </a:rPr>
            <a:t> de </a:t>
          </a:r>
          <a:r>
            <a:rPr lang="en-US" sz="1600" dirty="0" err="1">
              <a:latin typeface="Agency FB" panose="020B0503020202020204" pitchFamily="34" charset="0"/>
            </a:rPr>
            <a:t>mișcare</a:t>
          </a:r>
          <a:r>
            <a:rPr lang="en-US" sz="1600" dirty="0">
              <a:latin typeface="Agency FB" panose="020B0503020202020204" pitchFamily="34" charset="0"/>
            </a:rPr>
            <a:t>.</a:t>
          </a:r>
        </a:p>
      </dgm:t>
    </dgm:pt>
    <dgm:pt modelId="{C5CF08E1-E61E-4B1C-A6FE-60219D9E1C64}" type="parTrans" cxnId="{E5042C5E-45CC-4C58-8454-9CE84CA74BBB}">
      <dgm:prSet/>
      <dgm:spPr/>
      <dgm:t>
        <a:bodyPr/>
        <a:lstStyle/>
        <a:p>
          <a:endParaRPr lang="en-US"/>
        </a:p>
      </dgm:t>
    </dgm:pt>
    <dgm:pt modelId="{EC52BF09-D4F0-470A-8246-F6330031D3FE}" type="sibTrans" cxnId="{E5042C5E-45CC-4C58-8454-9CE84CA74BBB}">
      <dgm:prSet/>
      <dgm:spPr/>
      <dgm:t>
        <a:bodyPr/>
        <a:lstStyle/>
        <a:p>
          <a:endParaRPr lang="en-US"/>
        </a:p>
      </dgm:t>
    </dgm:pt>
    <dgm:pt modelId="{0B4EF661-43F2-4C28-9A73-B4A64B7DC37F}">
      <dgm:prSet custT="1"/>
      <dgm:spPr/>
      <dgm:t>
        <a:bodyPr/>
        <a:lstStyle/>
        <a:p>
          <a:r>
            <a:rPr lang="en-US" sz="1600" dirty="0" err="1">
              <a:latin typeface="Agency FB" panose="020B0503020202020204" pitchFamily="34" charset="0"/>
            </a:rPr>
            <a:t>Înregistrarea</a:t>
          </a:r>
          <a:r>
            <a:rPr lang="en-US" sz="1600" dirty="0">
              <a:latin typeface="Agency FB" panose="020B0503020202020204" pitchFamily="34" charset="0"/>
            </a:rPr>
            <a:t> video </a:t>
          </a:r>
          <a:r>
            <a:rPr lang="en-US" sz="1600" dirty="0" err="1">
              <a:latin typeface="Agency FB" panose="020B0503020202020204" pitchFamily="34" charset="0"/>
            </a:rPr>
            <a:t>și</a:t>
          </a:r>
          <a:r>
            <a:rPr lang="en-US" sz="1600" dirty="0">
              <a:latin typeface="Agency FB" panose="020B0503020202020204" pitchFamily="34" charset="0"/>
            </a:rPr>
            <a:t> </a:t>
          </a:r>
          <a:r>
            <a:rPr lang="en-US" sz="1600" dirty="0" err="1">
              <a:latin typeface="Agency FB" panose="020B0503020202020204" pitchFamily="34" charset="0"/>
            </a:rPr>
            <a:t>alerta</a:t>
          </a:r>
          <a:r>
            <a:rPr lang="en-US" sz="1600" dirty="0">
              <a:latin typeface="Agency FB" panose="020B0503020202020204" pitchFamily="34" charset="0"/>
            </a:rPr>
            <a:t> </a:t>
          </a:r>
          <a:r>
            <a:rPr lang="en-US" sz="1600" dirty="0" err="1">
              <a:latin typeface="Agency FB" panose="020B0503020202020204" pitchFamily="34" charset="0"/>
            </a:rPr>
            <a:t>sonoră</a:t>
          </a:r>
          <a:r>
            <a:rPr lang="en-US" sz="1600" dirty="0">
              <a:latin typeface="Agency FB" panose="020B0503020202020204" pitchFamily="34" charset="0"/>
            </a:rPr>
            <a:t> se </a:t>
          </a:r>
          <a:r>
            <a:rPr lang="en-US" sz="1600" dirty="0" err="1">
              <a:latin typeface="Agency FB" panose="020B0503020202020204" pitchFamily="34" charset="0"/>
            </a:rPr>
            <a:t>opresc</a:t>
          </a:r>
          <a:r>
            <a:rPr lang="en-US" sz="1600" dirty="0">
              <a:latin typeface="Agency FB" panose="020B0503020202020204" pitchFamily="34" charset="0"/>
            </a:rPr>
            <a:t> automat </a:t>
          </a:r>
          <a:r>
            <a:rPr lang="en-US" sz="1600" dirty="0" err="1">
              <a:latin typeface="Agency FB" panose="020B0503020202020204" pitchFamily="34" charset="0"/>
            </a:rPr>
            <a:t>după</a:t>
          </a:r>
          <a:r>
            <a:rPr lang="en-US" sz="1600" dirty="0">
              <a:latin typeface="Agency FB" panose="020B0503020202020204" pitchFamily="34" charset="0"/>
            </a:rPr>
            <a:t> o </a:t>
          </a:r>
          <a:r>
            <a:rPr lang="en-US" sz="1600" dirty="0" err="1">
              <a:latin typeface="Agency FB" panose="020B0503020202020204" pitchFamily="34" charset="0"/>
            </a:rPr>
            <a:t>perioadă</a:t>
          </a:r>
          <a:r>
            <a:rPr lang="en-US" sz="1600" dirty="0">
              <a:latin typeface="Agency FB" panose="020B0503020202020204" pitchFamily="34" charset="0"/>
            </a:rPr>
            <a:t> de </a:t>
          </a:r>
          <a:r>
            <a:rPr lang="en-US" sz="1600" dirty="0" err="1">
              <a:latin typeface="Agency FB" panose="020B0503020202020204" pitchFamily="34" charset="0"/>
            </a:rPr>
            <a:t>timp</a:t>
          </a:r>
          <a:r>
            <a:rPr lang="en-US" sz="1600" dirty="0">
              <a:latin typeface="Agency FB" panose="020B0503020202020204" pitchFamily="34" charset="0"/>
            </a:rPr>
            <a:t> </a:t>
          </a:r>
          <a:r>
            <a:rPr lang="en-US" sz="1600" dirty="0" err="1">
              <a:latin typeface="Agency FB" panose="020B0503020202020204" pitchFamily="34" charset="0"/>
            </a:rPr>
            <a:t>dacă</a:t>
          </a:r>
          <a:r>
            <a:rPr lang="en-US" sz="1600" dirty="0">
              <a:latin typeface="Agency FB" panose="020B0503020202020204" pitchFamily="34" charset="0"/>
            </a:rPr>
            <a:t> nu </a:t>
          </a:r>
          <a:r>
            <a:rPr lang="en-US" sz="1600" dirty="0" err="1">
              <a:latin typeface="Agency FB" panose="020B0503020202020204" pitchFamily="34" charset="0"/>
            </a:rPr>
            <a:t>mai</a:t>
          </a:r>
          <a:r>
            <a:rPr lang="en-US" sz="1600" dirty="0">
              <a:latin typeface="Agency FB" panose="020B0503020202020204" pitchFamily="34" charset="0"/>
            </a:rPr>
            <a:t> </a:t>
          </a:r>
          <a:r>
            <a:rPr lang="en-US" sz="1600" dirty="0" err="1">
              <a:latin typeface="Agency FB" panose="020B0503020202020204" pitchFamily="34" charset="0"/>
            </a:rPr>
            <a:t>este</a:t>
          </a:r>
          <a:r>
            <a:rPr lang="en-US" sz="1600" dirty="0">
              <a:latin typeface="Agency FB" panose="020B0503020202020204" pitchFamily="34" charset="0"/>
            </a:rPr>
            <a:t> </a:t>
          </a:r>
          <a:r>
            <a:rPr lang="en-US" sz="1600" dirty="0" err="1">
              <a:latin typeface="Agency FB" panose="020B0503020202020204" pitchFamily="34" charset="0"/>
            </a:rPr>
            <a:t>detectată</a:t>
          </a:r>
          <a:r>
            <a:rPr lang="en-US" sz="1600" dirty="0">
              <a:latin typeface="Agency FB" panose="020B0503020202020204" pitchFamily="34" charset="0"/>
            </a:rPr>
            <a:t> </a:t>
          </a:r>
          <a:r>
            <a:rPr lang="en-US" sz="1600" dirty="0" err="1">
              <a:latin typeface="Agency FB" panose="020B0503020202020204" pitchFamily="34" charset="0"/>
            </a:rPr>
            <a:t>mișcare</a:t>
          </a:r>
          <a:r>
            <a:rPr lang="en-US" sz="1600" dirty="0">
              <a:latin typeface="Agency FB" panose="020B0503020202020204" pitchFamily="34" charset="0"/>
            </a:rPr>
            <a:t> (</a:t>
          </a:r>
          <a:r>
            <a:rPr lang="en-US" sz="1600" dirty="0" err="1">
              <a:latin typeface="Agency FB" panose="020B0503020202020204" pitchFamily="34" charset="0"/>
            </a:rPr>
            <a:t>durata</a:t>
          </a:r>
          <a:r>
            <a:rPr lang="en-US" sz="1600" dirty="0">
              <a:latin typeface="Agency FB" panose="020B0503020202020204" pitchFamily="34" charset="0"/>
            </a:rPr>
            <a:t> </a:t>
          </a:r>
          <a:r>
            <a:rPr lang="en-US" sz="1600" dirty="0" err="1">
              <a:latin typeface="Agency FB" panose="020B0503020202020204" pitchFamily="34" charset="0"/>
            </a:rPr>
            <a:t>este</a:t>
          </a:r>
          <a:r>
            <a:rPr lang="en-US" sz="1600" dirty="0">
              <a:latin typeface="Agency FB" panose="020B0503020202020204" pitchFamily="34" charset="0"/>
            </a:rPr>
            <a:t> </a:t>
          </a:r>
          <a:r>
            <a:rPr lang="en-US" sz="1600" dirty="0" err="1">
              <a:latin typeface="Agency FB" panose="020B0503020202020204" pitchFamily="34" charset="0"/>
            </a:rPr>
            <a:t>definită</a:t>
          </a:r>
          <a:r>
            <a:rPr lang="en-US" sz="1600" dirty="0">
              <a:latin typeface="Agency FB" panose="020B0503020202020204" pitchFamily="34" charset="0"/>
            </a:rPr>
            <a:t> de </a:t>
          </a:r>
          <a:r>
            <a:rPr lang="en-US" sz="1600" dirty="0" err="1">
              <a:latin typeface="Agency FB" panose="020B0503020202020204" pitchFamily="34" charset="0"/>
            </a:rPr>
            <a:t>variabila</a:t>
          </a:r>
          <a:r>
            <a:rPr lang="en-US" sz="1600" dirty="0">
              <a:latin typeface="Agency FB" panose="020B0503020202020204" pitchFamily="34" charset="0"/>
            </a:rPr>
            <a:t> SECONDS_TO_RECORD_AFTER_DETECTION)</a:t>
          </a:r>
        </a:p>
      </dgm:t>
    </dgm:pt>
    <dgm:pt modelId="{B4B4A031-097D-4E3D-9E88-DD84D895440E}" type="parTrans" cxnId="{C57C7574-6C6A-4990-8302-125068807DCE}">
      <dgm:prSet/>
      <dgm:spPr/>
      <dgm:t>
        <a:bodyPr/>
        <a:lstStyle/>
        <a:p>
          <a:endParaRPr lang="en-US"/>
        </a:p>
      </dgm:t>
    </dgm:pt>
    <dgm:pt modelId="{04BAF262-0AFA-4DE6-883F-9CAC00E3210C}" type="sibTrans" cxnId="{C57C7574-6C6A-4990-8302-125068807DCE}">
      <dgm:prSet/>
      <dgm:spPr/>
      <dgm:t>
        <a:bodyPr/>
        <a:lstStyle/>
        <a:p>
          <a:endParaRPr lang="en-US"/>
        </a:p>
      </dgm:t>
    </dgm:pt>
    <dgm:pt modelId="{75FA16EE-3E27-4A90-AED5-82E671DA363B}">
      <dgm:prSet custT="1"/>
      <dgm:spPr/>
      <dgm:t>
        <a:bodyPr/>
        <a:lstStyle/>
        <a:p>
          <a:r>
            <a:rPr lang="en-US" sz="1600" dirty="0" err="1">
              <a:latin typeface="Agency FB" panose="020B0503020202020204" pitchFamily="34" charset="0"/>
            </a:rPr>
            <a:t>Vizualizarea</a:t>
          </a:r>
          <a:r>
            <a:rPr lang="en-US" sz="1600" dirty="0">
              <a:latin typeface="Agency FB" panose="020B0503020202020204" pitchFamily="34" charset="0"/>
            </a:rPr>
            <a:t> online a </a:t>
          </a:r>
          <a:r>
            <a:rPr lang="en-US" sz="1600" dirty="0" err="1">
              <a:latin typeface="Agency FB" panose="020B0503020202020204" pitchFamily="34" charset="0"/>
            </a:rPr>
            <a:t>fluxului</a:t>
          </a:r>
          <a:r>
            <a:rPr lang="en-US" sz="1600" dirty="0">
              <a:latin typeface="Agency FB" panose="020B0503020202020204" pitchFamily="34" charset="0"/>
            </a:rPr>
            <a:t> video </a:t>
          </a:r>
          <a:r>
            <a:rPr lang="en-US" sz="1600" dirty="0" err="1">
              <a:latin typeface="Agency FB" panose="020B0503020202020204" pitchFamily="34" charset="0"/>
            </a:rPr>
            <a:t>trebuie</a:t>
          </a:r>
          <a:r>
            <a:rPr lang="en-US" sz="1600" dirty="0">
              <a:latin typeface="Agency FB" panose="020B0503020202020204" pitchFamily="34" charset="0"/>
            </a:rPr>
            <a:t> </a:t>
          </a:r>
          <a:r>
            <a:rPr lang="en-US" sz="1600" dirty="0" err="1">
              <a:latin typeface="Agency FB" panose="020B0503020202020204" pitchFamily="34" charset="0"/>
            </a:rPr>
            <a:t>să</a:t>
          </a:r>
          <a:r>
            <a:rPr lang="en-US" sz="1600" dirty="0">
              <a:latin typeface="Agency FB" panose="020B0503020202020204" pitchFamily="34" charset="0"/>
            </a:rPr>
            <a:t> fie </a:t>
          </a:r>
          <a:r>
            <a:rPr lang="en-US" sz="1600" dirty="0" err="1">
              <a:latin typeface="Agency FB" panose="020B0503020202020204" pitchFamily="34" charset="0"/>
            </a:rPr>
            <a:t>în</a:t>
          </a:r>
          <a:r>
            <a:rPr lang="en-US" sz="1600" dirty="0">
              <a:latin typeface="Agency FB" panose="020B0503020202020204" pitchFamily="34" charset="0"/>
            </a:rPr>
            <a:t> </a:t>
          </a:r>
          <a:r>
            <a:rPr lang="en-US" sz="1600" dirty="0" err="1">
              <a:latin typeface="Agency FB" panose="020B0503020202020204" pitchFamily="34" charset="0"/>
            </a:rPr>
            <a:t>timp</a:t>
          </a:r>
          <a:r>
            <a:rPr lang="en-US" sz="1600" dirty="0">
              <a:latin typeface="Agency FB" panose="020B0503020202020204" pitchFamily="34" charset="0"/>
            </a:rPr>
            <a:t> real, </a:t>
          </a:r>
          <a:r>
            <a:rPr lang="en-US" sz="1600" dirty="0" err="1">
              <a:latin typeface="Agency FB" panose="020B0503020202020204" pitchFamily="34" charset="0"/>
            </a:rPr>
            <a:t>fără</a:t>
          </a:r>
          <a:r>
            <a:rPr lang="en-US" sz="1600" dirty="0">
              <a:latin typeface="Agency FB" panose="020B0503020202020204" pitchFamily="34" charset="0"/>
            </a:rPr>
            <a:t> </a:t>
          </a:r>
          <a:r>
            <a:rPr lang="en-US" sz="1600" dirty="0" err="1">
              <a:latin typeface="Agency FB" panose="020B0503020202020204" pitchFamily="34" charset="0"/>
            </a:rPr>
            <a:t>întârzieri</a:t>
          </a:r>
          <a:r>
            <a:rPr lang="en-US" sz="1600" dirty="0">
              <a:latin typeface="Agency FB" panose="020B0503020202020204" pitchFamily="34" charset="0"/>
            </a:rPr>
            <a:t> </a:t>
          </a:r>
          <a:r>
            <a:rPr lang="en-US" sz="1600" dirty="0" err="1">
              <a:latin typeface="Agency FB" panose="020B0503020202020204" pitchFamily="34" charset="0"/>
            </a:rPr>
            <a:t>majore</a:t>
          </a:r>
          <a:r>
            <a:rPr lang="en-US" sz="1600" dirty="0">
              <a:latin typeface="Agency FB" panose="020B0503020202020204" pitchFamily="34" charset="0"/>
            </a:rPr>
            <a:t>. </a:t>
          </a:r>
          <a:r>
            <a:rPr lang="en-US" sz="1600" dirty="0" err="1">
              <a:latin typeface="Agency FB" panose="020B0503020202020204" pitchFamily="34" charset="0"/>
            </a:rPr>
            <a:t>Sistemul</a:t>
          </a:r>
          <a:r>
            <a:rPr lang="en-US" sz="1600" dirty="0">
              <a:latin typeface="Agency FB" panose="020B0503020202020204" pitchFamily="34" charset="0"/>
            </a:rPr>
            <a:t> </a:t>
          </a:r>
          <a:r>
            <a:rPr lang="en-US" sz="1600" dirty="0" err="1">
              <a:latin typeface="Agency FB" panose="020B0503020202020204" pitchFamily="34" charset="0"/>
            </a:rPr>
            <a:t>trebuie</a:t>
          </a:r>
          <a:r>
            <a:rPr lang="en-US" sz="1600" dirty="0">
              <a:latin typeface="Agency FB" panose="020B0503020202020204" pitchFamily="34" charset="0"/>
            </a:rPr>
            <a:t> </a:t>
          </a:r>
          <a:r>
            <a:rPr lang="en-US" sz="1600" dirty="0" err="1">
              <a:latin typeface="Agency FB" panose="020B0503020202020204" pitchFamily="34" charset="0"/>
            </a:rPr>
            <a:t>să</a:t>
          </a:r>
          <a:r>
            <a:rPr lang="en-US" sz="1600" dirty="0">
              <a:latin typeface="Agency FB" panose="020B0503020202020204" pitchFamily="34" charset="0"/>
            </a:rPr>
            <a:t> </a:t>
          </a:r>
          <a:r>
            <a:rPr lang="en-US" sz="1600" dirty="0" err="1">
              <a:latin typeface="Agency FB" panose="020B0503020202020204" pitchFamily="34" charset="0"/>
            </a:rPr>
            <a:t>gestioneze</a:t>
          </a:r>
          <a:r>
            <a:rPr lang="en-US" sz="1600" dirty="0">
              <a:latin typeface="Agency FB" panose="020B0503020202020204" pitchFamily="34" charset="0"/>
            </a:rPr>
            <a:t> </a:t>
          </a:r>
          <a:r>
            <a:rPr lang="en-US" sz="1600" dirty="0" err="1">
              <a:latin typeface="Agency FB" panose="020B0503020202020204" pitchFamily="34" charset="0"/>
            </a:rPr>
            <a:t>în</a:t>
          </a:r>
          <a:r>
            <a:rPr lang="en-US" sz="1600" dirty="0">
              <a:latin typeface="Agency FB" panose="020B0503020202020204" pitchFamily="34" charset="0"/>
            </a:rPr>
            <a:t> mod </a:t>
          </a:r>
          <a:r>
            <a:rPr lang="en-US" sz="1600" dirty="0" err="1">
              <a:latin typeface="Agency FB" panose="020B0503020202020204" pitchFamily="34" charset="0"/>
            </a:rPr>
            <a:t>eficient</a:t>
          </a:r>
          <a:r>
            <a:rPr lang="en-US" sz="1600" dirty="0">
              <a:latin typeface="Agency FB" panose="020B0503020202020204" pitchFamily="34" charset="0"/>
            </a:rPr>
            <a:t> </a:t>
          </a:r>
          <a:r>
            <a:rPr lang="en-US" sz="1600" dirty="0" err="1">
              <a:latin typeface="Agency FB" panose="020B0503020202020204" pitchFamily="34" charset="0"/>
            </a:rPr>
            <a:t>detectarea</a:t>
          </a:r>
          <a:r>
            <a:rPr lang="en-US" sz="1600" dirty="0">
              <a:latin typeface="Agency FB" panose="020B0503020202020204" pitchFamily="34" charset="0"/>
            </a:rPr>
            <a:t> </a:t>
          </a:r>
          <a:r>
            <a:rPr lang="en-US" sz="1600" dirty="0" err="1">
              <a:latin typeface="Agency FB" panose="020B0503020202020204" pitchFamily="34" charset="0"/>
            </a:rPr>
            <a:t>mișcării</a:t>
          </a:r>
          <a:r>
            <a:rPr lang="en-US" sz="1600" dirty="0">
              <a:latin typeface="Agency FB" panose="020B0503020202020204" pitchFamily="34" charset="0"/>
            </a:rPr>
            <a:t> </a:t>
          </a:r>
          <a:r>
            <a:rPr lang="en-US" sz="1600" dirty="0" err="1">
              <a:latin typeface="Agency FB" panose="020B0503020202020204" pitchFamily="34" charset="0"/>
            </a:rPr>
            <a:t>și</a:t>
          </a:r>
          <a:r>
            <a:rPr lang="en-US" sz="1600" dirty="0">
              <a:latin typeface="Agency FB" panose="020B0503020202020204" pitchFamily="34" charset="0"/>
            </a:rPr>
            <a:t> </a:t>
          </a:r>
          <a:r>
            <a:rPr lang="en-US" sz="1600" dirty="0" err="1">
              <a:latin typeface="Agency FB" panose="020B0503020202020204" pitchFamily="34" charset="0"/>
            </a:rPr>
            <a:t>transmiterea</a:t>
          </a:r>
          <a:r>
            <a:rPr lang="en-US" sz="1600" dirty="0">
              <a:latin typeface="Agency FB" panose="020B0503020202020204" pitchFamily="34" charset="0"/>
            </a:rPr>
            <a:t> </a:t>
          </a:r>
          <a:r>
            <a:rPr lang="en-US" sz="1600" dirty="0" err="1">
              <a:latin typeface="Agency FB" panose="020B0503020202020204" pitchFamily="34" charset="0"/>
            </a:rPr>
            <a:t>fluxului</a:t>
          </a:r>
          <a:r>
            <a:rPr lang="en-US" sz="1600" dirty="0">
              <a:latin typeface="Agency FB" panose="020B0503020202020204" pitchFamily="34" charset="0"/>
            </a:rPr>
            <a:t> video </a:t>
          </a:r>
          <a:r>
            <a:rPr lang="en-US" sz="1600" dirty="0" err="1">
              <a:latin typeface="Agency FB" panose="020B0503020202020204" pitchFamily="34" charset="0"/>
            </a:rPr>
            <a:t>către</a:t>
          </a:r>
          <a:r>
            <a:rPr lang="en-US" sz="1600" dirty="0">
              <a:latin typeface="Agency FB" panose="020B0503020202020204" pitchFamily="34" charset="0"/>
            </a:rPr>
            <a:t> </a:t>
          </a:r>
          <a:r>
            <a:rPr lang="en-US" sz="1600" dirty="0" err="1">
              <a:latin typeface="Agency FB" panose="020B0503020202020204" pitchFamily="34" charset="0"/>
            </a:rPr>
            <a:t>interfața</a:t>
          </a:r>
          <a:r>
            <a:rPr lang="en-US" sz="1600" dirty="0">
              <a:latin typeface="Agency FB" panose="020B0503020202020204" pitchFamily="34" charset="0"/>
            </a:rPr>
            <a:t> web.</a:t>
          </a:r>
        </a:p>
      </dgm:t>
    </dgm:pt>
    <dgm:pt modelId="{A732A9E7-623C-4466-94E7-2F572D6802C1}" type="parTrans" cxnId="{DC003611-ADEA-4E12-A414-B51C4FFAD63D}">
      <dgm:prSet/>
      <dgm:spPr/>
      <dgm:t>
        <a:bodyPr/>
        <a:lstStyle/>
        <a:p>
          <a:endParaRPr lang="en-US"/>
        </a:p>
      </dgm:t>
    </dgm:pt>
    <dgm:pt modelId="{181D86BC-DE3F-48A5-9F8C-1530DC331D7E}" type="sibTrans" cxnId="{DC003611-ADEA-4E12-A414-B51C4FFAD63D}">
      <dgm:prSet/>
      <dgm:spPr/>
      <dgm:t>
        <a:bodyPr/>
        <a:lstStyle/>
        <a:p>
          <a:endParaRPr lang="en-US"/>
        </a:p>
      </dgm:t>
    </dgm:pt>
    <dgm:pt modelId="{D7CE5AB8-1339-4343-B1BE-632BBB4C5900}">
      <dgm:prSet custT="1"/>
      <dgm:spPr/>
      <dgm:t>
        <a:bodyPr/>
        <a:lstStyle/>
        <a:p>
          <a:r>
            <a:rPr lang="en-US" sz="1600" dirty="0" err="1">
              <a:latin typeface="Agency FB" panose="020B0503020202020204" pitchFamily="34" charset="0"/>
            </a:rPr>
            <a:t>Sistemul</a:t>
          </a:r>
          <a:r>
            <a:rPr lang="en-US" sz="1600" dirty="0">
              <a:latin typeface="Agency FB" panose="020B0503020202020204" pitchFamily="34" charset="0"/>
            </a:rPr>
            <a:t> </a:t>
          </a:r>
          <a:r>
            <a:rPr lang="en-US" sz="1600" dirty="0" err="1">
              <a:latin typeface="Agency FB" panose="020B0503020202020204" pitchFamily="34" charset="0"/>
            </a:rPr>
            <a:t>va</a:t>
          </a:r>
          <a:r>
            <a:rPr lang="en-US" sz="1600" dirty="0">
              <a:latin typeface="Agency FB" panose="020B0503020202020204" pitchFamily="34" charset="0"/>
            </a:rPr>
            <a:t> </a:t>
          </a:r>
          <a:r>
            <a:rPr lang="en-US" sz="1600" dirty="0" err="1">
              <a:latin typeface="Agency FB" panose="020B0503020202020204" pitchFamily="34" charset="0"/>
            </a:rPr>
            <a:t>putea</a:t>
          </a:r>
          <a:r>
            <a:rPr lang="en-US" sz="1600" dirty="0">
              <a:latin typeface="Agency FB" panose="020B0503020202020204" pitchFamily="34" charset="0"/>
            </a:rPr>
            <a:t> fi </a:t>
          </a:r>
          <a:r>
            <a:rPr lang="en-US" sz="1600" dirty="0" err="1">
              <a:latin typeface="Agency FB" panose="020B0503020202020204" pitchFamily="34" charset="0"/>
            </a:rPr>
            <a:t>accesat</a:t>
          </a:r>
          <a:r>
            <a:rPr lang="en-US" sz="1600" dirty="0">
              <a:latin typeface="Agency FB" panose="020B0503020202020204" pitchFamily="34" charset="0"/>
            </a:rPr>
            <a:t> de pe </a:t>
          </a:r>
          <a:r>
            <a:rPr lang="en-US" sz="1600" dirty="0" err="1">
              <a:latin typeface="Agency FB" panose="020B0503020202020204" pitchFamily="34" charset="0"/>
            </a:rPr>
            <a:t>diferite</a:t>
          </a:r>
          <a:r>
            <a:rPr lang="en-US" sz="1600" dirty="0">
              <a:latin typeface="Agency FB" panose="020B0503020202020204" pitchFamily="34" charset="0"/>
            </a:rPr>
            <a:t> </a:t>
          </a:r>
          <a:r>
            <a:rPr lang="en-US" sz="1600" dirty="0" err="1">
              <a:latin typeface="Agency FB" panose="020B0503020202020204" pitchFamily="34" charset="0"/>
            </a:rPr>
            <a:t>dispozitive</a:t>
          </a:r>
          <a:r>
            <a:rPr lang="en-US" sz="1600" dirty="0">
              <a:latin typeface="Agency FB" panose="020B0503020202020204" pitchFamily="34" charset="0"/>
            </a:rPr>
            <a:t> (laptop, smartphone) </a:t>
          </a:r>
          <a:r>
            <a:rPr lang="en-US" sz="1600" dirty="0" err="1">
              <a:latin typeface="Agency FB" panose="020B0503020202020204" pitchFamily="34" charset="0"/>
            </a:rPr>
            <a:t>prin</a:t>
          </a:r>
          <a:r>
            <a:rPr lang="en-US" sz="1600" dirty="0">
              <a:latin typeface="Agency FB" panose="020B0503020202020204" pitchFamily="34" charset="0"/>
            </a:rPr>
            <a:t> </a:t>
          </a:r>
          <a:r>
            <a:rPr lang="en-US" sz="1600" dirty="0" err="1">
              <a:latin typeface="Agency FB" panose="020B0503020202020204" pitchFamily="34" charset="0"/>
            </a:rPr>
            <a:t>intermediul</a:t>
          </a:r>
          <a:r>
            <a:rPr lang="en-US" sz="1600" dirty="0">
              <a:latin typeface="Agency FB" panose="020B0503020202020204" pitchFamily="34" charset="0"/>
            </a:rPr>
            <a:t> </a:t>
          </a:r>
          <a:r>
            <a:rPr lang="en-US" sz="1600" dirty="0" err="1">
              <a:latin typeface="Agency FB" panose="020B0503020202020204" pitchFamily="34" charset="0"/>
            </a:rPr>
            <a:t>unei</a:t>
          </a:r>
          <a:r>
            <a:rPr lang="en-US" sz="1600" dirty="0">
              <a:latin typeface="Agency FB" panose="020B0503020202020204" pitchFamily="34" charset="0"/>
            </a:rPr>
            <a:t> </a:t>
          </a:r>
          <a:r>
            <a:rPr lang="en-US" sz="1600" dirty="0" err="1">
              <a:latin typeface="Agency FB" panose="020B0503020202020204" pitchFamily="34" charset="0"/>
            </a:rPr>
            <a:t>conexiuni</a:t>
          </a:r>
          <a:r>
            <a:rPr lang="en-US" sz="1600" dirty="0">
              <a:latin typeface="Agency FB" panose="020B0503020202020204" pitchFamily="34" charset="0"/>
            </a:rPr>
            <a:t> la internet.</a:t>
          </a:r>
        </a:p>
      </dgm:t>
    </dgm:pt>
    <dgm:pt modelId="{29F4D533-B104-46C8-90B4-401215BAE47D}" type="parTrans" cxnId="{EE85AFC4-D7F8-4CB6-A521-90AF58FD75EC}">
      <dgm:prSet/>
      <dgm:spPr/>
      <dgm:t>
        <a:bodyPr/>
        <a:lstStyle/>
        <a:p>
          <a:endParaRPr lang="en-US"/>
        </a:p>
      </dgm:t>
    </dgm:pt>
    <dgm:pt modelId="{37AD54C5-40C8-47DD-BDE1-9FF469105787}" type="sibTrans" cxnId="{EE85AFC4-D7F8-4CB6-A521-90AF58FD75EC}">
      <dgm:prSet/>
      <dgm:spPr/>
      <dgm:t>
        <a:bodyPr/>
        <a:lstStyle/>
        <a:p>
          <a:endParaRPr lang="en-US"/>
        </a:p>
      </dgm:t>
    </dgm:pt>
    <dgm:pt modelId="{B4B3DBC5-EFDD-43E1-AD8B-AEC9FAAC7162}" type="pres">
      <dgm:prSet presAssocID="{17386821-6444-4424-8BCD-12811532A212}" presName="Name0" presStyleCnt="0">
        <dgm:presLayoutVars>
          <dgm:dir/>
          <dgm:resizeHandles val="exact"/>
        </dgm:presLayoutVars>
      </dgm:prSet>
      <dgm:spPr/>
    </dgm:pt>
    <dgm:pt modelId="{D903C0E1-2B5F-4122-92CD-B84FB62DEA66}" type="pres">
      <dgm:prSet presAssocID="{4597D6E5-88A0-40EF-B950-EE1DFF4BBE4F}" presName="node" presStyleLbl="node1" presStyleIdx="0" presStyleCnt="6">
        <dgm:presLayoutVars>
          <dgm:bulletEnabled val="1"/>
        </dgm:presLayoutVars>
      </dgm:prSet>
      <dgm:spPr/>
    </dgm:pt>
    <dgm:pt modelId="{D385F39A-1212-4BFC-846C-DC6A914F48E9}" type="pres">
      <dgm:prSet presAssocID="{199CB5F0-78C2-4B35-9C63-AF038C338CE5}" presName="sibTrans" presStyleLbl="sibTrans1D1" presStyleIdx="0" presStyleCnt="5"/>
      <dgm:spPr/>
    </dgm:pt>
    <dgm:pt modelId="{A59DF0CA-3A8B-4229-B5FF-541178D47370}" type="pres">
      <dgm:prSet presAssocID="{199CB5F0-78C2-4B35-9C63-AF038C338CE5}" presName="connectorText" presStyleLbl="sibTrans1D1" presStyleIdx="0" presStyleCnt="5"/>
      <dgm:spPr/>
    </dgm:pt>
    <dgm:pt modelId="{DB15A93D-1A9D-4FDF-BC27-BE8E2F2C6C66}" type="pres">
      <dgm:prSet presAssocID="{B2345E42-4FE9-4C99-95AE-C88D7F1D3F70}" presName="node" presStyleLbl="node1" presStyleIdx="1" presStyleCnt="6">
        <dgm:presLayoutVars>
          <dgm:bulletEnabled val="1"/>
        </dgm:presLayoutVars>
      </dgm:prSet>
      <dgm:spPr/>
    </dgm:pt>
    <dgm:pt modelId="{D6E843AA-4DED-48A7-8754-2921F3F77E8A}" type="pres">
      <dgm:prSet presAssocID="{B213614C-EBCD-4612-9119-0438771C9FAF}" presName="sibTrans" presStyleLbl="sibTrans1D1" presStyleIdx="1" presStyleCnt="5"/>
      <dgm:spPr/>
    </dgm:pt>
    <dgm:pt modelId="{5ED662D0-729D-4B3C-AD5D-3EA1BA18437E}" type="pres">
      <dgm:prSet presAssocID="{B213614C-EBCD-4612-9119-0438771C9FAF}" presName="connectorText" presStyleLbl="sibTrans1D1" presStyleIdx="1" presStyleCnt="5"/>
      <dgm:spPr/>
    </dgm:pt>
    <dgm:pt modelId="{8E78B742-820D-45C1-8797-AB81A8724BF4}" type="pres">
      <dgm:prSet presAssocID="{2B8D7B9F-A21C-4BBE-A2E9-A3C966A529A9}" presName="node" presStyleLbl="node1" presStyleIdx="2" presStyleCnt="6">
        <dgm:presLayoutVars>
          <dgm:bulletEnabled val="1"/>
        </dgm:presLayoutVars>
      </dgm:prSet>
      <dgm:spPr/>
    </dgm:pt>
    <dgm:pt modelId="{0EFEF1D4-55CC-4BB7-A803-4D77C586B703}" type="pres">
      <dgm:prSet presAssocID="{EC52BF09-D4F0-470A-8246-F6330031D3FE}" presName="sibTrans" presStyleLbl="sibTrans1D1" presStyleIdx="2" presStyleCnt="5"/>
      <dgm:spPr/>
    </dgm:pt>
    <dgm:pt modelId="{9A5F210E-2747-40C5-8C79-3EC3DDFEDDD6}" type="pres">
      <dgm:prSet presAssocID="{EC52BF09-D4F0-470A-8246-F6330031D3FE}" presName="connectorText" presStyleLbl="sibTrans1D1" presStyleIdx="2" presStyleCnt="5"/>
      <dgm:spPr/>
    </dgm:pt>
    <dgm:pt modelId="{F8468712-FF1F-46A3-B2F1-6F21889E3283}" type="pres">
      <dgm:prSet presAssocID="{0B4EF661-43F2-4C28-9A73-B4A64B7DC37F}" presName="node" presStyleLbl="node1" presStyleIdx="3" presStyleCnt="6">
        <dgm:presLayoutVars>
          <dgm:bulletEnabled val="1"/>
        </dgm:presLayoutVars>
      </dgm:prSet>
      <dgm:spPr/>
    </dgm:pt>
    <dgm:pt modelId="{7D42883F-A95C-4C9A-A628-4CE6E8F69D0C}" type="pres">
      <dgm:prSet presAssocID="{04BAF262-0AFA-4DE6-883F-9CAC00E3210C}" presName="sibTrans" presStyleLbl="sibTrans1D1" presStyleIdx="3" presStyleCnt="5"/>
      <dgm:spPr/>
    </dgm:pt>
    <dgm:pt modelId="{74EA626B-4189-4A21-83A1-3B94823BF775}" type="pres">
      <dgm:prSet presAssocID="{04BAF262-0AFA-4DE6-883F-9CAC00E3210C}" presName="connectorText" presStyleLbl="sibTrans1D1" presStyleIdx="3" presStyleCnt="5"/>
      <dgm:spPr/>
    </dgm:pt>
    <dgm:pt modelId="{AE65E68A-0BDC-4C14-9578-A7F6A4CDBAAC}" type="pres">
      <dgm:prSet presAssocID="{75FA16EE-3E27-4A90-AED5-82E671DA363B}" presName="node" presStyleLbl="node1" presStyleIdx="4" presStyleCnt="6">
        <dgm:presLayoutVars>
          <dgm:bulletEnabled val="1"/>
        </dgm:presLayoutVars>
      </dgm:prSet>
      <dgm:spPr/>
    </dgm:pt>
    <dgm:pt modelId="{3927BAB2-924A-4080-97E9-674FF12A2B9F}" type="pres">
      <dgm:prSet presAssocID="{181D86BC-DE3F-48A5-9F8C-1530DC331D7E}" presName="sibTrans" presStyleLbl="sibTrans1D1" presStyleIdx="4" presStyleCnt="5"/>
      <dgm:spPr/>
    </dgm:pt>
    <dgm:pt modelId="{0BCEAA9A-736F-4E14-919A-310F75117DBB}" type="pres">
      <dgm:prSet presAssocID="{181D86BC-DE3F-48A5-9F8C-1530DC331D7E}" presName="connectorText" presStyleLbl="sibTrans1D1" presStyleIdx="4" presStyleCnt="5"/>
      <dgm:spPr/>
    </dgm:pt>
    <dgm:pt modelId="{01CD45B4-35D5-4267-AB10-E00793863994}" type="pres">
      <dgm:prSet presAssocID="{D7CE5AB8-1339-4343-B1BE-632BBB4C5900}" presName="node" presStyleLbl="node1" presStyleIdx="5" presStyleCnt="6" custLinFactNeighborX="-1571" custLinFactNeighborY="-843">
        <dgm:presLayoutVars>
          <dgm:bulletEnabled val="1"/>
        </dgm:presLayoutVars>
      </dgm:prSet>
      <dgm:spPr/>
    </dgm:pt>
  </dgm:ptLst>
  <dgm:cxnLst>
    <dgm:cxn modelId="{DC003611-ADEA-4E12-A414-B51C4FFAD63D}" srcId="{17386821-6444-4424-8BCD-12811532A212}" destId="{75FA16EE-3E27-4A90-AED5-82E671DA363B}" srcOrd="4" destOrd="0" parTransId="{A732A9E7-623C-4466-94E7-2F572D6802C1}" sibTransId="{181D86BC-DE3F-48A5-9F8C-1530DC331D7E}"/>
    <dgm:cxn modelId="{16974715-B627-4D20-9667-4CF6CBD3CE2C}" type="presOf" srcId="{04BAF262-0AFA-4DE6-883F-9CAC00E3210C}" destId="{74EA626B-4189-4A21-83A1-3B94823BF775}" srcOrd="1" destOrd="0" presId="urn:microsoft.com/office/officeart/2016/7/layout/RepeatingBendingProcessNew"/>
    <dgm:cxn modelId="{1708283D-3293-42FA-ACEC-DE775FE9CBE0}" type="presOf" srcId="{181D86BC-DE3F-48A5-9F8C-1530DC331D7E}" destId="{0BCEAA9A-736F-4E14-919A-310F75117DBB}" srcOrd="1" destOrd="0" presId="urn:microsoft.com/office/officeart/2016/7/layout/RepeatingBendingProcessNew"/>
    <dgm:cxn modelId="{F409205E-4929-4769-A240-D9F1101461CF}" type="presOf" srcId="{04BAF262-0AFA-4DE6-883F-9CAC00E3210C}" destId="{7D42883F-A95C-4C9A-A628-4CE6E8F69D0C}" srcOrd="0" destOrd="0" presId="urn:microsoft.com/office/officeart/2016/7/layout/RepeatingBendingProcessNew"/>
    <dgm:cxn modelId="{E5042C5E-45CC-4C58-8454-9CE84CA74BBB}" srcId="{17386821-6444-4424-8BCD-12811532A212}" destId="{2B8D7B9F-A21C-4BBE-A2E9-A3C966A529A9}" srcOrd="2" destOrd="0" parTransId="{C5CF08E1-E61E-4B1C-A6FE-60219D9E1C64}" sibTransId="{EC52BF09-D4F0-470A-8246-F6330031D3FE}"/>
    <dgm:cxn modelId="{06202E63-E362-472F-A993-CEF08B01B142}" type="presOf" srcId="{0B4EF661-43F2-4C28-9A73-B4A64B7DC37F}" destId="{F8468712-FF1F-46A3-B2F1-6F21889E3283}" srcOrd="0" destOrd="0" presId="urn:microsoft.com/office/officeart/2016/7/layout/RepeatingBendingProcessNew"/>
    <dgm:cxn modelId="{98B22049-F046-430B-BE4C-E75EE6E51713}" type="presOf" srcId="{199CB5F0-78C2-4B35-9C63-AF038C338CE5}" destId="{D385F39A-1212-4BFC-846C-DC6A914F48E9}" srcOrd="0" destOrd="0" presId="urn:microsoft.com/office/officeart/2016/7/layout/RepeatingBendingProcessNew"/>
    <dgm:cxn modelId="{5774F16C-7340-4496-B7F7-7E62909BA246}" type="presOf" srcId="{EC52BF09-D4F0-470A-8246-F6330031D3FE}" destId="{9A5F210E-2747-40C5-8C79-3EC3DDFEDDD6}" srcOrd="1" destOrd="0" presId="urn:microsoft.com/office/officeart/2016/7/layout/RepeatingBendingProcessNew"/>
    <dgm:cxn modelId="{C57C7574-6C6A-4990-8302-125068807DCE}" srcId="{17386821-6444-4424-8BCD-12811532A212}" destId="{0B4EF661-43F2-4C28-9A73-B4A64B7DC37F}" srcOrd="3" destOrd="0" parTransId="{B4B4A031-097D-4E3D-9E88-DD84D895440E}" sibTransId="{04BAF262-0AFA-4DE6-883F-9CAC00E3210C}"/>
    <dgm:cxn modelId="{60C42256-5677-4D03-BFD2-B6CD9C8C6EFE}" srcId="{17386821-6444-4424-8BCD-12811532A212}" destId="{4597D6E5-88A0-40EF-B950-EE1DFF4BBE4F}" srcOrd="0" destOrd="0" parTransId="{72895BB6-F98F-4E5C-9BA7-802FFF1F3FF5}" sibTransId="{199CB5F0-78C2-4B35-9C63-AF038C338CE5}"/>
    <dgm:cxn modelId="{3ADCA557-94FF-4488-BCD4-BCD5B0719EF8}" type="presOf" srcId="{17386821-6444-4424-8BCD-12811532A212}" destId="{B4B3DBC5-EFDD-43E1-AD8B-AEC9FAAC7162}" srcOrd="0" destOrd="0" presId="urn:microsoft.com/office/officeart/2016/7/layout/RepeatingBendingProcessNew"/>
    <dgm:cxn modelId="{EE2DA678-1258-40CA-AFA6-7431983D7719}" type="presOf" srcId="{B2345E42-4FE9-4C99-95AE-C88D7F1D3F70}" destId="{DB15A93D-1A9D-4FDF-BC27-BE8E2F2C6C66}" srcOrd="0" destOrd="0" presId="urn:microsoft.com/office/officeart/2016/7/layout/RepeatingBendingProcessNew"/>
    <dgm:cxn modelId="{C7F40387-D82A-4982-B3B8-BF2D2C5093CA}" type="presOf" srcId="{4597D6E5-88A0-40EF-B950-EE1DFF4BBE4F}" destId="{D903C0E1-2B5F-4122-92CD-B84FB62DEA66}" srcOrd="0" destOrd="0" presId="urn:microsoft.com/office/officeart/2016/7/layout/RepeatingBendingProcessNew"/>
    <dgm:cxn modelId="{A0B90698-165D-471B-959B-283D32E0777E}" type="presOf" srcId="{2B8D7B9F-A21C-4BBE-A2E9-A3C966A529A9}" destId="{8E78B742-820D-45C1-8797-AB81A8724BF4}" srcOrd="0" destOrd="0" presId="urn:microsoft.com/office/officeart/2016/7/layout/RepeatingBendingProcessNew"/>
    <dgm:cxn modelId="{BB6D4E9C-DE35-4D91-A41E-B8B40547FF1D}" type="presOf" srcId="{EC52BF09-D4F0-470A-8246-F6330031D3FE}" destId="{0EFEF1D4-55CC-4BB7-A803-4D77C586B703}" srcOrd="0" destOrd="0" presId="urn:microsoft.com/office/officeart/2016/7/layout/RepeatingBendingProcessNew"/>
    <dgm:cxn modelId="{33D4929C-6CC5-4F9C-B489-4EDE5719B987}" type="presOf" srcId="{B213614C-EBCD-4612-9119-0438771C9FAF}" destId="{5ED662D0-729D-4B3C-AD5D-3EA1BA18437E}" srcOrd="1" destOrd="0" presId="urn:microsoft.com/office/officeart/2016/7/layout/RepeatingBendingProcessNew"/>
    <dgm:cxn modelId="{6F6642B2-5435-4B74-9612-2E35BDAAB462}" srcId="{17386821-6444-4424-8BCD-12811532A212}" destId="{B2345E42-4FE9-4C99-95AE-C88D7F1D3F70}" srcOrd="1" destOrd="0" parTransId="{C675396B-89D0-417D-9A83-553061CC1891}" sibTransId="{B213614C-EBCD-4612-9119-0438771C9FAF}"/>
    <dgm:cxn modelId="{EE85AFC4-D7F8-4CB6-A521-90AF58FD75EC}" srcId="{17386821-6444-4424-8BCD-12811532A212}" destId="{D7CE5AB8-1339-4343-B1BE-632BBB4C5900}" srcOrd="5" destOrd="0" parTransId="{29F4D533-B104-46C8-90B4-401215BAE47D}" sibTransId="{37AD54C5-40C8-47DD-BDE1-9FF469105787}"/>
    <dgm:cxn modelId="{62DD6EC8-CAEC-4A30-B93C-D4B87347C5D6}" type="presOf" srcId="{D7CE5AB8-1339-4343-B1BE-632BBB4C5900}" destId="{01CD45B4-35D5-4267-AB10-E00793863994}" srcOrd="0" destOrd="0" presId="urn:microsoft.com/office/officeart/2016/7/layout/RepeatingBendingProcessNew"/>
    <dgm:cxn modelId="{D52967D2-24FC-432D-B96F-51BC6FCC6FD4}" type="presOf" srcId="{181D86BC-DE3F-48A5-9F8C-1530DC331D7E}" destId="{3927BAB2-924A-4080-97E9-674FF12A2B9F}" srcOrd="0" destOrd="0" presId="urn:microsoft.com/office/officeart/2016/7/layout/RepeatingBendingProcessNew"/>
    <dgm:cxn modelId="{AE6939D9-31BC-4B75-A81E-B3D5A154EA8C}" type="presOf" srcId="{199CB5F0-78C2-4B35-9C63-AF038C338CE5}" destId="{A59DF0CA-3A8B-4229-B5FF-541178D47370}" srcOrd="1" destOrd="0" presId="urn:microsoft.com/office/officeart/2016/7/layout/RepeatingBendingProcessNew"/>
    <dgm:cxn modelId="{C61BFFDB-A282-43EF-9678-C8C1A5F3AC7C}" type="presOf" srcId="{75FA16EE-3E27-4A90-AED5-82E671DA363B}" destId="{AE65E68A-0BDC-4C14-9578-A7F6A4CDBAAC}" srcOrd="0" destOrd="0" presId="urn:microsoft.com/office/officeart/2016/7/layout/RepeatingBendingProcessNew"/>
    <dgm:cxn modelId="{94011CE8-F0DE-483A-8D7B-17711F8A8A32}" type="presOf" srcId="{B213614C-EBCD-4612-9119-0438771C9FAF}" destId="{D6E843AA-4DED-48A7-8754-2921F3F77E8A}" srcOrd="0" destOrd="0" presId="urn:microsoft.com/office/officeart/2016/7/layout/RepeatingBendingProcessNew"/>
    <dgm:cxn modelId="{16FD498C-411A-446E-A741-81B94A2DFF4F}" type="presParOf" srcId="{B4B3DBC5-EFDD-43E1-AD8B-AEC9FAAC7162}" destId="{D903C0E1-2B5F-4122-92CD-B84FB62DEA66}" srcOrd="0" destOrd="0" presId="urn:microsoft.com/office/officeart/2016/7/layout/RepeatingBendingProcessNew"/>
    <dgm:cxn modelId="{C88F1638-8E9A-43AB-9D62-9A5C7E2863DD}" type="presParOf" srcId="{B4B3DBC5-EFDD-43E1-AD8B-AEC9FAAC7162}" destId="{D385F39A-1212-4BFC-846C-DC6A914F48E9}" srcOrd="1" destOrd="0" presId="urn:microsoft.com/office/officeart/2016/7/layout/RepeatingBendingProcessNew"/>
    <dgm:cxn modelId="{70FEE655-7A61-4E44-B698-8E7FE3233F56}" type="presParOf" srcId="{D385F39A-1212-4BFC-846C-DC6A914F48E9}" destId="{A59DF0CA-3A8B-4229-B5FF-541178D47370}" srcOrd="0" destOrd="0" presId="urn:microsoft.com/office/officeart/2016/7/layout/RepeatingBendingProcessNew"/>
    <dgm:cxn modelId="{3037CB84-C06D-430E-9C62-0D638DC8A79A}" type="presParOf" srcId="{B4B3DBC5-EFDD-43E1-AD8B-AEC9FAAC7162}" destId="{DB15A93D-1A9D-4FDF-BC27-BE8E2F2C6C66}" srcOrd="2" destOrd="0" presId="urn:microsoft.com/office/officeart/2016/7/layout/RepeatingBendingProcessNew"/>
    <dgm:cxn modelId="{375CC664-1B1B-45CF-B8CB-9A7FFA0828F6}" type="presParOf" srcId="{B4B3DBC5-EFDD-43E1-AD8B-AEC9FAAC7162}" destId="{D6E843AA-4DED-48A7-8754-2921F3F77E8A}" srcOrd="3" destOrd="0" presId="urn:microsoft.com/office/officeart/2016/7/layout/RepeatingBendingProcessNew"/>
    <dgm:cxn modelId="{F446A112-1D2B-4447-9589-B5C94CA3270C}" type="presParOf" srcId="{D6E843AA-4DED-48A7-8754-2921F3F77E8A}" destId="{5ED662D0-729D-4B3C-AD5D-3EA1BA18437E}" srcOrd="0" destOrd="0" presId="urn:microsoft.com/office/officeart/2016/7/layout/RepeatingBendingProcessNew"/>
    <dgm:cxn modelId="{A69BC95C-AB01-4E07-B228-15C0264BF36E}" type="presParOf" srcId="{B4B3DBC5-EFDD-43E1-AD8B-AEC9FAAC7162}" destId="{8E78B742-820D-45C1-8797-AB81A8724BF4}" srcOrd="4" destOrd="0" presId="urn:microsoft.com/office/officeart/2016/7/layout/RepeatingBendingProcessNew"/>
    <dgm:cxn modelId="{EEB0C8EC-F646-49E6-8CA1-47A3C55D4A8E}" type="presParOf" srcId="{B4B3DBC5-EFDD-43E1-AD8B-AEC9FAAC7162}" destId="{0EFEF1D4-55CC-4BB7-A803-4D77C586B703}" srcOrd="5" destOrd="0" presId="urn:microsoft.com/office/officeart/2016/7/layout/RepeatingBendingProcessNew"/>
    <dgm:cxn modelId="{77E8D155-F318-45D3-9585-0233FF5C6EBC}" type="presParOf" srcId="{0EFEF1D4-55CC-4BB7-A803-4D77C586B703}" destId="{9A5F210E-2747-40C5-8C79-3EC3DDFEDDD6}" srcOrd="0" destOrd="0" presId="urn:microsoft.com/office/officeart/2016/7/layout/RepeatingBendingProcessNew"/>
    <dgm:cxn modelId="{9F54F5E9-E9BE-44C7-81AD-5C4B806945CD}" type="presParOf" srcId="{B4B3DBC5-EFDD-43E1-AD8B-AEC9FAAC7162}" destId="{F8468712-FF1F-46A3-B2F1-6F21889E3283}" srcOrd="6" destOrd="0" presId="urn:microsoft.com/office/officeart/2016/7/layout/RepeatingBendingProcessNew"/>
    <dgm:cxn modelId="{D283D312-7275-4D70-92BA-B9F6B88E4ABE}" type="presParOf" srcId="{B4B3DBC5-EFDD-43E1-AD8B-AEC9FAAC7162}" destId="{7D42883F-A95C-4C9A-A628-4CE6E8F69D0C}" srcOrd="7" destOrd="0" presId="urn:microsoft.com/office/officeart/2016/7/layout/RepeatingBendingProcessNew"/>
    <dgm:cxn modelId="{043E4034-0940-4D35-A6CD-AE33682DABE2}" type="presParOf" srcId="{7D42883F-A95C-4C9A-A628-4CE6E8F69D0C}" destId="{74EA626B-4189-4A21-83A1-3B94823BF775}" srcOrd="0" destOrd="0" presId="urn:microsoft.com/office/officeart/2016/7/layout/RepeatingBendingProcessNew"/>
    <dgm:cxn modelId="{CCF66034-8BD3-4F73-9D37-2F81974EB4A3}" type="presParOf" srcId="{B4B3DBC5-EFDD-43E1-AD8B-AEC9FAAC7162}" destId="{AE65E68A-0BDC-4C14-9578-A7F6A4CDBAAC}" srcOrd="8" destOrd="0" presId="urn:microsoft.com/office/officeart/2016/7/layout/RepeatingBendingProcessNew"/>
    <dgm:cxn modelId="{36C623D0-04BE-4AB9-8195-C6219979FD35}" type="presParOf" srcId="{B4B3DBC5-EFDD-43E1-AD8B-AEC9FAAC7162}" destId="{3927BAB2-924A-4080-97E9-674FF12A2B9F}" srcOrd="9" destOrd="0" presId="urn:microsoft.com/office/officeart/2016/7/layout/RepeatingBendingProcessNew"/>
    <dgm:cxn modelId="{876F30C7-CC5F-49DA-BF19-F9C388DD53DA}" type="presParOf" srcId="{3927BAB2-924A-4080-97E9-674FF12A2B9F}" destId="{0BCEAA9A-736F-4E14-919A-310F75117DBB}" srcOrd="0" destOrd="0" presId="urn:microsoft.com/office/officeart/2016/7/layout/RepeatingBendingProcessNew"/>
    <dgm:cxn modelId="{C7E96DC0-353C-4B6E-8A71-CD8A314FB6E7}" type="presParOf" srcId="{B4B3DBC5-EFDD-43E1-AD8B-AEC9FAAC7162}" destId="{01CD45B4-35D5-4267-AB10-E00793863994}" srcOrd="10"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7386821-6444-4424-8BCD-12811532A212}"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4597D6E5-88A0-40EF-B950-EE1DFF4BBE4F}">
      <dgm:prSet custT="1"/>
      <dgm:spPr/>
      <dgm:t>
        <a:bodyPr/>
        <a:lstStyle/>
        <a:p>
          <a:r>
            <a:rPr kumimoji="0" lang="en-US" altLang="en-US" sz="1800" b="1" i="0" u="none" strike="noStrike" cap="none" normalizeH="0" baseline="0" dirty="0" err="1">
              <a:ln>
                <a:noFill/>
              </a:ln>
              <a:solidFill>
                <a:schemeClr val="bg1"/>
              </a:solidFill>
              <a:effectLst/>
              <a:latin typeface="Agency FB" panose="020B0503020202020204" pitchFamily="34" charset="0"/>
            </a:rPr>
            <a:t>Modulul</a:t>
          </a:r>
          <a:r>
            <a:rPr kumimoji="0" lang="en-US" altLang="en-US" sz="1800" b="1" i="0" u="none" strike="noStrike" cap="none" normalizeH="0" baseline="0" dirty="0">
              <a:ln>
                <a:noFill/>
              </a:ln>
              <a:solidFill>
                <a:schemeClr val="bg1"/>
              </a:solidFill>
              <a:effectLst/>
              <a:latin typeface="Agency FB" panose="020B0503020202020204" pitchFamily="34" charset="0"/>
            </a:rPr>
            <a:t> de </a:t>
          </a:r>
          <a:r>
            <a:rPr lang="en-US" sz="1800" b="1" dirty="0" err="1">
              <a:solidFill>
                <a:schemeClr val="bg1"/>
              </a:solidFill>
              <a:latin typeface="Agency FB" panose="020B0503020202020204" pitchFamily="34" charset="0"/>
            </a:rPr>
            <a:t>capturare</a:t>
          </a:r>
          <a:r>
            <a:rPr lang="en-US" sz="1800" b="1" dirty="0">
              <a:solidFill>
                <a:schemeClr val="bg1"/>
              </a:solidFill>
              <a:latin typeface="Agency FB" panose="020B0503020202020204" pitchFamily="34" charset="0"/>
            </a:rPr>
            <a:t> Video</a:t>
          </a:r>
          <a:r>
            <a:rPr lang="en-US" sz="1800" dirty="0">
              <a:solidFill>
                <a:schemeClr val="bg1"/>
              </a:solidFill>
              <a:latin typeface="Agency FB" panose="020B0503020202020204" pitchFamily="34" charset="0"/>
            </a:rPr>
            <a:t>: </a:t>
          </a:r>
          <a:r>
            <a:rPr lang="en-US" sz="1800" dirty="0" err="1">
              <a:solidFill>
                <a:schemeClr val="bg1"/>
              </a:solidFill>
              <a:latin typeface="Agency FB" panose="020B0503020202020204" pitchFamily="34" charset="0"/>
            </a:rPr>
            <a:t>Folose</a:t>
          </a:r>
          <a:r>
            <a:rPr lang="ro-RO" sz="1800" dirty="0">
              <a:solidFill>
                <a:schemeClr val="bg1"/>
              </a:solidFill>
              <a:latin typeface="Agency FB" panose="020B0503020202020204" pitchFamily="34" charset="0"/>
            </a:rPr>
            <a:t>ș</a:t>
          </a:r>
          <a:r>
            <a:rPr lang="en-US" sz="1800" dirty="0" err="1">
              <a:solidFill>
                <a:schemeClr val="bg1"/>
              </a:solidFill>
              <a:latin typeface="Agency FB" panose="020B0503020202020204" pitchFamily="34" charset="0"/>
            </a:rPr>
            <a:t>te</a:t>
          </a:r>
          <a:r>
            <a:rPr lang="en-US" sz="1800" dirty="0">
              <a:solidFill>
                <a:schemeClr val="bg1"/>
              </a:solidFill>
              <a:latin typeface="Agency FB" panose="020B0503020202020204" pitchFamily="34" charset="0"/>
            </a:rPr>
            <a:t> OpenCV </a:t>
          </a:r>
          <a:r>
            <a:rPr lang="en-US" sz="1800" dirty="0" err="1">
              <a:solidFill>
                <a:schemeClr val="bg1"/>
              </a:solidFill>
              <a:latin typeface="Agency FB" panose="020B0503020202020204" pitchFamily="34" charset="0"/>
            </a:rPr>
            <a:t>pentru</a:t>
          </a:r>
          <a:r>
            <a:rPr lang="en-US" sz="1800" dirty="0">
              <a:solidFill>
                <a:schemeClr val="bg1"/>
              </a:solidFill>
              <a:latin typeface="Agency FB" panose="020B0503020202020204" pitchFamily="34" charset="0"/>
            </a:rPr>
            <a:t> a </a:t>
          </a:r>
          <a:r>
            <a:rPr lang="en-US" sz="1800" dirty="0" err="1">
              <a:solidFill>
                <a:schemeClr val="bg1"/>
              </a:solidFill>
              <a:latin typeface="Agency FB" panose="020B0503020202020204" pitchFamily="34" charset="0"/>
            </a:rPr>
            <a:t>accesa</a:t>
          </a:r>
          <a:r>
            <a:rPr lang="en-US" sz="1800" dirty="0">
              <a:solidFill>
                <a:schemeClr val="bg1"/>
              </a:solidFill>
              <a:latin typeface="Agency FB" panose="020B0503020202020204" pitchFamily="34" charset="0"/>
            </a:rPr>
            <a:t> </a:t>
          </a:r>
          <a:r>
            <a:rPr lang="en-US" sz="1800" dirty="0" err="1">
              <a:solidFill>
                <a:schemeClr val="bg1"/>
              </a:solidFill>
              <a:latin typeface="Agency FB" panose="020B0503020202020204" pitchFamily="34" charset="0"/>
            </a:rPr>
            <a:t>si</a:t>
          </a:r>
          <a:r>
            <a:rPr lang="en-US" sz="1800" dirty="0">
              <a:solidFill>
                <a:schemeClr val="bg1"/>
              </a:solidFill>
              <a:latin typeface="Agency FB" panose="020B0503020202020204" pitchFamily="34" charset="0"/>
            </a:rPr>
            <a:t> a </a:t>
          </a:r>
          <a:r>
            <a:rPr lang="en-US" sz="1800" dirty="0" err="1">
              <a:solidFill>
                <a:schemeClr val="bg1"/>
              </a:solidFill>
              <a:latin typeface="Agency FB" panose="020B0503020202020204" pitchFamily="34" charset="0"/>
            </a:rPr>
            <a:t>ob</a:t>
          </a:r>
          <a:r>
            <a:rPr lang="ro-RO" sz="1800" dirty="0">
              <a:solidFill>
                <a:schemeClr val="bg1"/>
              </a:solidFill>
              <a:latin typeface="Agency FB" panose="020B0503020202020204" pitchFamily="34" charset="0"/>
            </a:rPr>
            <a:t>ț</a:t>
          </a:r>
          <a:r>
            <a:rPr lang="en-US" sz="1800" dirty="0" err="1">
              <a:solidFill>
                <a:schemeClr val="bg1"/>
              </a:solidFill>
              <a:latin typeface="Agency FB" panose="020B0503020202020204" pitchFamily="34" charset="0"/>
            </a:rPr>
            <a:t>ine</a:t>
          </a:r>
          <a:r>
            <a:rPr lang="en-US" sz="1800" dirty="0">
              <a:solidFill>
                <a:schemeClr val="bg1"/>
              </a:solidFill>
              <a:latin typeface="Agency FB" panose="020B0503020202020204" pitchFamily="34" charset="0"/>
            </a:rPr>
            <a:t> cadre video. </a:t>
          </a:r>
          <a:r>
            <a:rPr lang="en-US" sz="1800" dirty="0" err="1">
              <a:solidFill>
                <a:schemeClr val="bg1"/>
              </a:solidFill>
              <a:latin typeface="Agency FB" panose="020B0503020202020204" pitchFamily="34" charset="0"/>
            </a:rPr>
            <a:t>Fiecare</a:t>
          </a:r>
          <a:r>
            <a:rPr lang="en-US" sz="1800" dirty="0">
              <a:solidFill>
                <a:schemeClr val="bg1"/>
              </a:solidFill>
              <a:latin typeface="Agency FB" panose="020B0503020202020204" pitchFamily="34" charset="0"/>
            </a:rPr>
            <a:t> </a:t>
          </a:r>
          <a:r>
            <a:rPr lang="en-US" sz="1800" dirty="0" err="1">
              <a:solidFill>
                <a:schemeClr val="bg1"/>
              </a:solidFill>
              <a:latin typeface="Agency FB" panose="020B0503020202020204" pitchFamily="34" charset="0"/>
            </a:rPr>
            <a:t>cadru</a:t>
          </a:r>
          <a:r>
            <a:rPr lang="en-US" sz="1800" dirty="0">
              <a:solidFill>
                <a:schemeClr val="bg1"/>
              </a:solidFill>
              <a:latin typeface="Agency FB" panose="020B0503020202020204" pitchFamily="34" charset="0"/>
            </a:rPr>
            <a:t> </a:t>
          </a:r>
          <a:r>
            <a:rPr lang="en-US" sz="1800" dirty="0" err="1">
              <a:solidFill>
                <a:schemeClr val="bg1"/>
              </a:solidFill>
              <a:latin typeface="Agency FB" panose="020B0503020202020204" pitchFamily="34" charset="0"/>
            </a:rPr>
            <a:t>este</a:t>
          </a:r>
          <a:r>
            <a:rPr lang="en-US" sz="1800" dirty="0">
              <a:solidFill>
                <a:schemeClr val="bg1"/>
              </a:solidFill>
              <a:latin typeface="Agency FB" panose="020B0503020202020204" pitchFamily="34" charset="0"/>
            </a:rPr>
            <a:t> </a:t>
          </a:r>
          <a:r>
            <a:rPr lang="en-US" sz="1800" dirty="0" err="1">
              <a:solidFill>
                <a:schemeClr val="bg1"/>
              </a:solidFill>
              <a:latin typeface="Agency FB" panose="020B0503020202020204" pitchFamily="34" charset="0"/>
            </a:rPr>
            <a:t>procest</a:t>
          </a:r>
          <a:r>
            <a:rPr lang="en-US" sz="1800" dirty="0">
              <a:solidFill>
                <a:schemeClr val="bg1"/>
              </a:solidFill>
              <a:latin typeface="Agency FB" panose="020B0503020202020204" pitchFamily="34" charset="0"/>
            </a:rPr>
            <a:t> (grayscale </a:t>
          </a:r>
          <a:r>
            <a:rPr lang="en-US" sz="1800" dirty="0" err="1">
              <a:solidFill>
                <a:schemeClr val="bg1"/>
              </a:solidFill>
              <a:latin typeface="Agency FB" panose="020B0503020202020204" pitchFamily="34" charset="0"/>
            </a:rPr>
            <a:t>si</a:t>
          </a:r>
          <a:r>
            <a:rPr lang="en-US" sz="1800" dirty="0">
              <a:solidFill>
                <a:schemeClr val="bg1"/>
              </a:solidFill>
              <a:latin typeface="Agency FB" panose="020B0503020202020204" pitchFamily="34" charset="0"/>
            </a:rPr>
            <a:t> blur Gaussian) </a:t>
          </a:r>
          <a:r>
            <a:rPr lang="ro-RO" sz="1800" dirty="0">
              <a:solidFill>
                <a:schemeClr val="bg1"/>
              </a:solidFill>
              <a:latin typeface="Agency FB" panose="020B0503020202020204" pitchFamily="34" charset="0"/>
            </a:rPr>
            <a:t>î</a:t>
          </a:r>
          <a:r>
            <a:rPr lang="en-US" sz="1800" dirty="0" err="1">
              <a:solidFill>
                <a:schemeClr val="bg1"/>
              </a:solidFill>
              <a:latin typeface="Agency FB" panose="020B0503020202020204" pitchFamily="34" charset="0"/>
            </a:rPr>
            <a:t>nainte</a:t>
          </a:r>
          <a:r>
            <a:rPr lang="en-US" sz="1800" dirty="0">
              <a:solidFill>
                <a:schemeClr val="bg1"/>
              </a:solidFill>
              <a:latin typeface="Agency FB" panose="020B0503020202020204" pitchFamily="34" charset="0"/>
            </a:rPr>
            <a:t> de </a:t>
          </a:r>
          <a:r>
            <a:rPr lang="en-US" sz="1800" dirty="0" err="1">
              <a:solidFill>
                <a:schemeClr val="bg1"/>
              </a:solidFill>
              <a:latin typeface="Agency FB" panose="020B0503020202020204" pitchFamily="34" charset="0"/>
            </a:rPr>
            <a:t>detec</a:t>
          </a:r>
          <a:r>
            <a:rPr lang="ro-RO" sz="1800" dirty="0">
              <a:solidFill>
                <a:schemeClr val="bg1"/>
              </a:solidFill>
              <a:latin typeface="Agency FB" panose="020B0503020202020204" pitchFamily="34" charset="0"/>
            </a:rPr>
            <a:t>ț</a:t>
          </a:r>
          <a:r>
            <a:rPr lang="en-US" sz="1800" dirty="0" err="1">
              <a:solidFill>
                <a:schemeClr val="bg1"/>
              </a:solidFill>
              <a:latin typeface="Agency FB" panose="020B0503020202020204" pitchFamily="34" charset="0"/>
            </a:rPr>
            <a:t>ia</a:t>
          </a:r>
          <a:r>
            <a:rPr lang="en-US" sz="1800" dirty="0">
              <a:solidFill>
                <a:schemeClr val="bg1"/>
              </a:solidFill>
              <a:latin typeface="Agency FB" panose="020B0503020202020204" pitchFamily="34" charset="0"/>
            </a:rPr>
            <a:t> mi</a:t>
          </a:r>
          <a:r>
            <a:rPr lang="ro-RO" sz="1800" dirty="0">
              <a:solidFill>
                <a:schemeClr val="bg1"/>
              </a:solidFill>
              <a:latin typeface="Agency FB" panose="020B0503020202020204" pitchFamily="34" charset="0"/>
            </a:rPr>
            <a:t>ș</a:t>
          </a:r>
          <a:r>
            <a:rPr lang="en-US" sz="1800" dirty="0">
              <a:solidFill>
                <a:schemeClr val="bg1"/>
              </a:solidFill>
              <a:latin typeface="Agency FB" panose="020B0503020202020204" pitchFamily="34" charset="0"/>
            </a:rPr>
            <a:t>c</a:t>
          </a:r>
          <a:r>
            <a:rPr lang="ro-RO" sz="1800" dirty="0">
              <a:solidFill>
                <a:schemeClr val="bg1"/>
              </a:solidFill>
              <a:latin typeface="Agency FB" panose="020B0503020202020204" pitchFamily="34" charset="0"/>
            </a:rPr>
            <a:t>ă</a:t>
          </a:r>
          <a:r>
            <a:rPr lang="en-US" sz="1800" dirty="0" err="1">
              <a:solidFill>
                <a:schemeClr val="bg1"/>
              </a:solidFill>
              <a:latin typeface="Agency FB" panose="020B0503020202020204" pitchFamily="34" charset="0"/>
            </a:rPr>
            <a:t>rii</a:t>
          </a:r>
          <a:r>
            <a:rPr lang="en-US" sz="1800" dirty="0">
              <a:solidFill>
                <a:schemeClr val="bg1"/>
              </a:solidFill>
              <a:latin typeface="Agency FB" panose="020B0503020202020204" pitchFamily="34" charset="0"/>
            </a:rPr>
            <a:t>.</a:t>
          </a:r>
        </a:p>
      </dgm:t>
    </dgm:pt>
    <dgm:pt modelId="{72895BB6-F98F-4E5C-9BA7-802FFF1F3FF5}" type="parTrans" cxnId="{60C42256-5677-4D03-BFD2-B6CD9C8C6EFE}">
      <dgm:prSet/>
      <dgm:spPr/>
      <dgm:t>
        <a:bodyPr/>
        <a:lstStyle/>
        <a:p>
          <a:endParaRPr lang="en-US"/>
        </a:p>
      </dgm:t>
    </dgm:pt>
    <dgm:pt modelId="{199CB5F0-78C2-4B35-9C63-AF038C338CE5}" type="sibTrans" cxnId="{60C42256-5677-4D03-BFD2-B6CD9C8C6EFE}">
      <dgm:prSet/>
      <dgm:spPr/>
      <dgm:t>
        <a:bodyPr/>
        <a:lstStyle/>
        <a:p>
          <a:endParaRPr lang="en-US"/>
        </a:p>
      </dgm:t>
    </dgm:pt>
    <dgm:pt modelId="{B2345E42-4FE9-4C99-95AE-C88D7F1D3F70}">
      <dgm:prSet custT="1"/>
      <dgm:spPr/>
      <dgm:t>
        <a:bodyPr/>
        <a:lstStyle/>
        <a:p>
          <a:r>
            <a:rPr lang="en-US" sz="1800" b="1" dirty="0" err="1">
              <a:latin typeface="Agency FB" panose="020B0503020202020204" pitchFamily="34" charset="0"/>
            </a:rPr>
            <a:t>Modulul</a:t>
          </a:r>
          <a:r>
            <a:rPr lang="en-US" sz="1800" b="1" dirty="0">
              <a:latin typeface="Agency FB" panose="020B0503020202020204" pitchFamily="34" charset="0"/>
            </a:rPr>
            <a:t> </a:t>
          </a:r>
          <a:r>
            <a:rPr lang="en-US" sz="1800" b="1" dirty="0" err="1">
              <a:latin typeface="Agency FB" panose="020B0503020202020204" pitchFamily="34" charset="0"/>
            </a:rPr>
            <a:t>dedetecție</a:t>
          </a:r>
          <a:r>
            <a:rPr lang="en-US" sz="1800" b="1" dirty="0">
              <a:latin typeface="Agency FB" panose="020B0503020202020204" pitchFamily="34" charset="0"/>
            </a:rPr>
            <a:t> a </a:t>
          </a:r>
          <a:r>
            <a:rPr lang="en-US" sz="1800" b="1" dirty="0" err="1">
              <a:latin typeface="Agency FB" panose="020B0503020202020204" pitchFamily="34" charset="0"/>
            </a:rPr>
            <a:t>mișcarii</a:t>
          </a:r>
          <a:r>
            <a:rPr lang="en-US" sz="1800" dirty="0">
              <a:latin typeface="Agency FB" panose="020B0503020202020204" pitchFamily="34" charset="0"/>
            </a:rPr>
            <a:t>: </a:t>
          </a:r>
          <a:r>
            <a:rPr lang="en-US" sz="1800" dirty="0" err="1">
              <a:latin typeface="Agency FB" panose="020B0503020202020204" pitchFamily="34" charset="0"/>
            </a:rPr>
            <a:t>Compara</a:t>
          </a:r>
          <a:r>
            <a:rPr lang="en-US" sz="1800" dirty="0">
              <a:latin typeface="Agency FB" panose="020B0503020202020204" pitchFamily="34" charset="0"/>
            </a:rPr>
            <a:t> </a:t>
          </a:r>
          <a:r>
            <a:rPr lang="en-US" sz="1800" dirty="0" err="1">
              <a:latin typeface="Agency FB" panose="020B0503020202020204" pitchFamily="34" charset="0"/>
            </a:rPr>
            <a:t>cadrele</a:t>
          </a:r>
          <a:r>
            <a:rPr lang="en-US" sz="1800" dirty="0">
              <a:latin typeface="Agency FB" panose="020B0503020202020204" pitchFamily="34" charset="0"/>
            </a:rPr>
            <a:t> consecutive </a:t>
          </a:r>
          <a:r>
            <a:rPr lang="ro-RO" sz="1800" dirty="0">
              <a:latin typeface="Agency FB" panose="020B0503020202020204" pitchFamily="34" charset="0"/>
            </a:rPr>
            <a:t>ș</a:t>
          </a:r>
          <a:r>
            <a:rPr lang="en-US" sz="1800" dirty="0" err="1">
              <a:latin typeface="Agency FB" panose="020B0503020202020204" pitchFamily="34" charset="0"/>
            </a:rPr>
            <a:t>i</a:t>
          </a:r>
          <a:r>
            <a:rPr lang="en-US" sz="1800" dirty="0">
              <a:latin typeface="Agency FB" panose="020B0503020202020204" pitchFamily="34" charset="0"/>
            </a:rPr>
            <a:t> </a:t>
          </a:r>
          <a:r>
            <a:rPr lang="en-US" sz="1800" dirty="0" err="1">
              <a:latin typeface="Agency FB" panose="020B0503020202020204" pitchFamily="34" charset="0"/>
            </a:rPr>
            <a:t>aplic</a:t>
          </a:r>
          <a:r>
            <a:rPr lang="ro-RO" sz="1800" dirty="0">
              <a:latin typeface="Agency FB" panose="020B0503020202020204" pitchFamily="34" charset="0"/>
            </a:rPr>
            <a:t>ă filtrarea pentru a detecta doar mișcările.</a:t>
          </a:r>
          <a:r>
            <a:rPr lang="en-US" sz="1800" dirty="0">
              <a:latin typeface="Agency FB" panose="020B0503020202020204" pitchFamily="34" charset="0"/>
            </a:rPr>
            <a:t> </a:t>
          </a:r>
        </a:p>
      </dgm:t>
    </dgm:pt>
    <dgm:pt modelId="{C675396B-89D0-417D-9A83-553061CC1891}" type="parTrans" cxnId="{6F6642B2-5435-4B74-9612-2E35BDAAB462}">
      <dgm:prSet/>
      <dgm:spPr/>
      <dgm:t>
        <a:bodyPr/>
        <a:lstStyle/>
        <a:p>
          <a:endParaRPr lang="en-US"/>
        </a:p>
      </dgm:t>
    </dgm:pt>
    <dgm:pt modelId="{B213614C-EBCD-4612-9119-0438771C9FAF}" type="sibTrans" cxnId="{6F6642B2-5435-4B74-9612-2E35BDAAB462}">
      <dgm:prSet/>
      <dgm:spPr/>
      <dgm:t>
        <a:bodyPr/>
        <a:lstStyle/>
        <a:p>
          <a:endParaRPr lang="en-US"/>
        </a:p>
      </dgm:t>
    </dgm:pt>
    <dgm:pt modelId="{2B8D7B9F-A21C-4BBE-A2E9-A3C966A529A9}">
      <dgm:prSet custT="1"/>
      <dgm:spPr/>
      <dgm:t>
        <a:bodyPr/>
        <a:lstStyle/>
        <a:p>
          <a:r>
            <a:rPr kumimoji="0" lang="en-US" altLang="en-US" sz="1800" b="1" i="0" u="none" strike="noStrike" cap="none" normalizeH="0" baseline="0" dirty="0" err="1">
              <a:ln>
                <a:noFill/>
              </a:ln>
              <a:solidFill>
                <a:schemeClr val="bg1"/>
              </a:solidFill>
              <a:effectLst/>
              <a:latin typeface="Agency FB" panose="020B0503020202020204" pitchFamily="34" charset="0"/>
            </a:rPr>
            <a:t>Modulul</a:t>
          </a:r>
          <a:r>
            <a:rPr kumimoji="0" lang="en-US" altLang="en-US" sz="1800" b="1" i="0" u="none" strike="noStrike" cap="none" normalizeH="0" baseline="0" dirty="0">
              <a:ln>
                <a:noFill/>
              </a:ln>
              <a:solidFill>
                <a:schemeClr val="bg1"/>
              </a:solidFill>
              <a:effectLst/>
              <a:latin typeface="Agency FB" panose="020B0503020202020204" pitchFamily="34" charset="0"/>
            </a:rPr>
            <a:t> de </a:t>
          </a:r>
          <a:r>
            <a:rPr kumimoji="0" lang="en-US" altLang="en-US" sz="1800" b="1" i="0" u="none" strike="noStrike" cap="none" normalizeH="0" baseline="0" dirty="0" err="1">
              <a:ln>
                <a:noFill/>
              </a:ln>
              <a:solidFill>
                <a:schemeClr val="bg1"/>
              </a:solidFill>
              <a:effectLst/>
              <a:latin typeface="Agency FB" panose="020B0503020202020204" pitchFamily="34" charset="0"/>
            </a:rPr>
            <a:t>alertă</a:t>
          </a:r>
          <a:r>
            <a:rPr kumimoji="0" lang="en-US" altLang="en-US" sz="1800" b="1" i="0" u="none" strike="noStrike" cap="none" normalizeH="0" baseline="0" dirty="0">
              <a:ln>
                <a:noFill/>
              </a:ln>
              <a:solidFill>
                <a:schemeClr val="bg1"/>
              </a:solidFill>
              <a:effectLst/>
              <a:latin typeface="Agency FB" panose="020B0503020202020204" pitchFamily="34" charset="0"/>
            </a:rPr>
            <a:t> </a:t>
          </a:r>
          <a:r>
            <a:rPr kumimoji="0" lang="ro-RO" altLang="en-US" sz="1800" b="1" i="0" u="none" strike="noStrike" cap="none" normalizeH="0" baseline="0" dirty="0">
              <a:ln>
                <a:noFill/>
              </a:ln>
              <a:solidFill>
                <a:schemeClr val="bg1"/>
              </a:solidFill>
              <a:effectLst/>
              <a:latin typeface="Agency FB" panose="020B0503020202020204" pitchFamily="34" charset="0"/>
            </a:rPr>
            <a:t>sonoră</a:t>
          </a:r>
          <a:r>
            <a:rPr kumimoji="0" lang="en-US" altLang="en-US" sz="1800" b="0" i="0" u="none" strike="noStrike" cap="none" normalizeH="0" baseline="0" dirty="0">
              <a:ln>
                <a:noFill/>
              </a:ln>
              <a:solidFill>
                <a:schemeClr val="bg1"/>
              </a:solidFill>
              <a:effectLst/>
              <a:latin typeface="Agency FB" panose="020B0503020202020204" pitchFamily="34" charset="0"/>
            </a:rPr>
            <a:t>:</a:t>
          </a:r>
          <a:r>
            <a:rPr kumimoji="0" lang="ro-RO" altLang="en-US" sz="1800" b="0" i="0" u="none" strike="noStrike" cap="none" normalizeH="0" baseline="0" dirty="0">
              <a:ln>
                <a:noFill/>
              </a:ln>
              <a:solidFill>
                <a:schemeClr val="bg1"/>
              </a:solidFill>
              <a:effectLst/>
              <a:latin typeface="Agency FB" panose="020B0503020202020204" pitchFamily="34" charset="0"/>
            </a:rPr>
            <a:t> Inițializat cu </a:t>
          </a:r>
          <a:r>
            <a:rPr kumimoji="0" lang="ro-RO" altLang="en-US" sz="1800" b="0" i="0" u="none" strike="noStrike" cap="none" normalizeH="0" baseline="0" dirty="0" err="1">
              <a:ln>
                <a:noFill/>
              </a:ln>
              <a:solidFill>
                <a:schemeClr val="bg1"/>
              </a:solidFill>
              <a:effectLst/>
              <a:latin typeface="Agency FB" panose="020B0503020202020204" pitchFamily="34" charset="0"/>
            </a:rPr>
            <a:t>Pygame</a:t>
          </a:r>
          <a:r>
            <a:rPr kumimoji="0" lang="ro-RO" altLang="en-US" sz="1800" b="0" i="0" u="none" strike="noStrike" cap="none" normalizeH="0" baseline="0" dirty="0">
              <a:ln>
                <a:noFill/>
              </a:ln>
              <a:solidFill>
                <a:schemeClr val="bg1"/>
              </a:solidFill>
              <a:effectLst/>
              <a:latin typeface="Agency FB" panose="020B0503020202020204" pitchFamily="34" charset="0"/>
            </a:rPr>
            <a:t>, redă un fișier audio pentru a alerta utilizatorul în cazul unei mișcări detectate.</a:t>
          </a:r>
          <a:endParaRPr lang="en-US" sz="1800" dirty="0">
            <a:solidFill>
              <a:schemeClr val="bg1"/>
            </a:solidFill>
            <a:latin typeface="Agency FB" panose="020B0503020202020204" pitchFamily="34" charset="0"/>
          </a:endParaRPr>
        </a:p>
      </dgm:t>
    </dgm:pt>
    <dgm:pt modelId="{C5CF08E1-E61E-4B1C-A6FE-60219D9E1C64}" type="parTrans" cxnId="{E5042C5E-45CC-4C58-8454-9CE84CA74BBB}">
      <dgm:prSet/>
      <dgm:spPr/>
      <dgm:t>
        <a:bodyPr/>
        <a:lstStyle/>
        <a:p>
          <a:endParaRPr lang="en-US"/>
        </a:p>
      </dgm:t>
    </dgm:pt>
    <dgm:pt modelId="{EC52BF09-D4F0-470A-8246-F6330031D3FE}" type="sibTrans" cxnId="{E5042C5E-45CC-4C58-8454-9CE84CA74BBB}">
      <dgm:prSet/>
      <dgm:spPr/>
      <dgm:t>
        <a:bodyPr/>
        <a:lstStyle/>
        <a:p>
          <a:endParaRPr lang="en-US"/>
        </a:p>
      </dgm:t>
    </dgm:pt>
    <dgm:pt modelId="{0B4EF661-43F2-4C28-9A73-B4A64B7DC37F}">
      <dgm:prSet custT="1"/>
      <dgm:spPr/>
      <dgm:t>
        <a:bodyPr/>
        <a:lstStyle/>
        <a:p>
          <a:r>
            <a:rPr lang="en-US" sz="1800" b="1" dirty="0" err="1">
              <a:latin typeface="Agency FB" panose="020B0503020202020204" pitchFamily="34" charset="0"/>
            </a:rPr>
            <a:t>Modulul</a:t>
          </a:r>
          <a:r>
            <a:rPr lang="en-US" sz="1800" b="1" dirty="0">
              <a:latin typeface="Agency FB" panose="020B0503020202020204" pitchFamily="34" charset="0"/>
            </a:rPr>
            <a:t> de </a:t>
          </a:r>
          <a:r>
            <a:rPr lang="en-US" sz="1800" b="1" dirty="0" err="1">
              <a:latin typeface="Agency FB" panose="020B0503020202020204" pitchFamily="34" charset="0"/>
            </a:rPr>
            <a:t>înregistrare</a:t>
          </a:r>
          <a:r>
            <a:rPr lang="en-US" sz="1800" b="1" dirty="0">
              <a:latin typeface="Agency FB" panose="020B0503020202020204" pitchFamily="34" charset="0"/>
            </a:rPr>
            <a:t> </a:t>
          </a:r>
          <a:r>
            <a:rPr lang="en-US" sz="1800" b="0" dirty="0">
              <a:latin typeface="Agency FB" panose="020B0503020202020204" pitchFamily="34" charset="0"/>
            </a:rPr>
            <a:t>video: </a:t>
          </a:r>
          <a:r>
            <a:rPr lang="ro-RO" sz="1800" b="0" dirty="0">
              <a:latin typeface="Agency FB" panose="020B0503020202020204" pitchFamily="34" charset="0"/>
            </a:rPr>
            <a:t>Creează un fișier video și scrie cadrele în acesta, dacă mișcarea este detectată.</a:t>
          </a:r>
          <a:endParaRPr lang="en-US" sz="1800" b="0" dirty="0">
            <a:solidFill>
              <a:schemeClr val="bg1"/>
            </a:solidFill>
            <a:latin typeface="Agency FB" panose="020B0503020202020204" pitchFamily="34" charset="0"/>
          </a:endParaRPr>
        </a:p>
      </dgm:t>
    </dgm:pt>
    <dgm:pt modelId="{B4B4A031-097D-4E3D-9E88-DD84D895440E}" type="parTrans" cxnId="{C57C7574-6C6A-4990-8302-125068807DCE}">
      <dgm:prSet/>
      <dgm:spPr/>
      <dgm:t>
        <a:bodyPr/>
        <a:lstStyle/>
        <a:p>
          <a:endParaRPr lang="en-US"/>
        </a:p>
      </dgm:t>
    </dgm:pt>
    <dgm:pt modelId="{04BAF262-0AFA-4DE6-883F-9CAC00E3210C}" type="sibTrans" cxnId="{C57C7574-6C6A-4990-8302-125068807DCE}">
      <dgm:prSet/>
      <dgm:spPr/>
      <dgm:t>
        <a:bodyPr/>
        <a:lstStyle/>
        <a:p>
          <a:endParaRPr lang="en-US"/>
        </a:p>
      </dgm:t>
    </dgm:pt>
    <dgm:pt modelId="{A72E0C3C-4284-4302-84C2-3E3C6DFFFA49}">
      <dgm:prSet/>
      <dgm:spPr/>
      <dgm:t>
        <a:bodyPr/>
        <a:lstStyle/>
        <a:p>
          <a:r>
            <a:rPr kumimoji="0" lang="en-US" altLang="en-US" b="1" i="0" u="none" strike="noStrike" cap="none" normalizeH="0" baseline="0" dirty="0" err="1">
              <a:ln>
                <a:noFill/>
              </a:ln>
              <a:solidFill>
                <a:schemeClr val="bg1"/>
              </a:solidFill>
              <a:effectLst/>
              <a:latin typeface="Agency FB" panose="020B0503020202020204" pitchFamily="34" charset="0"/>
            </a:rPr>
            <a:t>Serverul</a:t>
          </a:r>
          <a:r>
            <a:rPr kumimoji="0" lang="en-US" altLang="en-US" b="1" i="0" u="none" strike="noStrike" cap="none" normalizeH="0" baseline="0" dirty="0">
              <a:ln>
                <a:noFill/>
              </a:ln>
              <a:solidFill>
                <a:schemeClr val="bg1"/>
              </a:solidFill>
              <a:effectLst/>
              <a:latin typeface="Agency FB" panose="020B0503020202020204" pitchFamily="34" charset="0"/>
            </a:rPr>
            <a:t> web (Flask)</a:t>
          </a:r>
          <a:r>
            <a:rPr kumimoji="0" lang="en-US" altLang="en-US" b="0" i="0" u="none" strike="noStrike" cap="none" normalizeH="0" baseline="0" dirty="0">
              <a:ln>
                <a:noFill/>
              </a:ln>
              <a:solidFill>
                <a:schemeClr val="bg1"/>
              </a:solidFill>
              <a:effectLst/>
              <a:latin typeface="Agency FB" panose="020B0503020202020204" pitchFamily="34" charset="0"/>
            </a:rPr>
            <a:t>: </a:t>
          </a:r>
          <a:r>
            <a:rPr kumimoji="0" lang="en-US" altLang="en-US" b="0" i="0" u="none" strike="noStrike" cap="none" normalizeH="0" baseline="0" dirty="0" err="1">
              <a:ln>
                <a:noFill/>
              </a:ln>
              <a:solidFill>
                <a:schemeClr val="bg1"/>
              </a:solidFill>
              <a:effectLst/>
              <a:latin typeface="Agency FB" panose="020B0503020202020204" pitchFamily="34" charset="0"/>
            </a:rPr>
            <a:t>Gestionează</a:t>
          </a:r>
          <a:r>
            <a:rPr kumimoji="0" lang="en-US" altLang="en-US" b="0" i="0" u="none" strike="noStrike" cap="none" normalizeH="0" baseline="0" dirty="0">
              <a:ln>
                <a:noFill/>
              </a:ln>
              <a:solidFill>
                <a:schemeClr val="bg1"/>
              </a:solidFill>
              <a:effectLst/>
              <a:latin typeface="Agency FB" panose="020B0503020202020204" pitchFamily="34" charset="0"/>
            </a:rPr>
            <a:t> </a:t>
          </a:r>
          <a:r>
            <a:rPr kumimoji="0" lang="en-US" altLang="en-US" b="0" i="0" u="none" strike="noStrike" cap="none" normalizeH="0" baseline="0" dirty="0" err="1">
              <a:ln>
                <a:noFill/>
              </a:ln>
              <a:solidFill>
                <a:schemeClr val="bg1"/>
              </a:solidFill>
              <a:effectLst/>
              <a:latin typeface="Agency FB" panose="020B0503020202020204" pitchFamily="34" charset="0"/>
            </a:rPr>
            <a:t>aplicația</a:t>
          </a:r>
          <a:r>
            <a:rPr kumimoji="0" lang="en-US" altLang="en-US" b="0" i="0" u="none" strike="noStrike" cap="none" normalizeH="0" baseline="0" dirty="0">
              <a:ln>
                <a:noFill/>
              </a:ln>
              <a:solidFill>
                <a:schemeClr val="bg1"/>
              </a:solidFill>
              <a:effectLst/>
              <a:latin typeface="Agency FB" panose="020B0503020202020204" pitchFamily="34" charset="0"/>
            </a:rPr>
            <a:t> web </a:t>
          </a:r>
          <a:r>
            <a:rPr kumimoji="0" lang="en-US" altLang="en-US" b="0" i="0" u="none" strike="noStrike" cap="none" normalizeH="0" baseline="0" dirty="0" err="1">
              <a:ln>
                <a:noFill/>
              </a:ln>
              <a:solidFill>
                <a:schemeClr val="bg1"/>
              </a:solidFill>
              <a:effectLst/>
              <a:latin typeface="Agency FB" panose="020B0503020202020204" pitchFamily="34" charset="0"/>
            </a:rPr>
            <a:t>și</a:t>
          </a:r>
          <a:r>
            <a:rPr kumimoji="0" lang="en-US" altLang="en-US" b="0" i="0" u="none" strike="noStrike" cap="none" normalizeH="0" baseline="0" dirty="0">
              <a:ln>
                <a:noFill/>
              </a:ln>
              <a:solidFill>
                <a:schemeClr val="bg1"/>
              </a:solidFill>
              <a:effectLst/>
              <a:latin typeface="Agency FB" panose="020B0503020202020204" pitchFamily="34" charset="0"/>
            </a:rPr>
            <a:t> </a:t>
          </a:r>
          <a:r>
            <a:rPr kumimoji="0" lang="en-US" altLang="en-US" b="0" i="0" u="none" strike="noStrike" cap="none" normalizeH="0" baseline="0" dirty="0" err="1">
              <a:ln>
                <a:noFill/>
              </a:ln>
              <a:solidFill>
                <a:schemeClr val="bg1"/>
              </a:solidFill>
              <a:effectLst/>
              <a:latin typeface="Agency FB" panose="020B0503020202020204" pitchFamily="34" charset="0"/>
            </a:rPr>
            <a:t>oferă</a:t>
          </a:r>
          <a:r>
            <a:rPr kumimoji="0" lang="en-US" altLang="en-US" b="0" i="0" u="none" strike="noStrike" cap="none" normalizeH="0" baseline="0" dirty="0">
              <a:ln>
                <a:noFill/>
              </a:ln>
              <a:solidFill>
                <a:schemeClr val="bg1"/>
              </a:solidFill>
              <a:effectLst/>
              <a:latin typeface="Agency FB" panose="020B0503020202020204" pitchFamily="34" charset="0"/>
            </a:rPr>
            <a:t> </a:t>
          </a:r>
          <a:r>
            <a:rPr kumimoji="0" lang="en-US" altLang="en-US" b="0" i="0" u="none" strike="noStrike" cap="none" normalizeH="0" baseline="0" dirty="0" err="1">
              <a:ln>
                <a:noFill/>
              </a:ln>
              <a:solidFill>
                <a:schemeClr val="bg1"/>
              </a:solidFill>
              <a:effectLst/>
              <a:latin typeface="Agency FB" panose="020B0503020202020204" pitchFamily="34" charset="0"/>
            </a:rPr>
            <a:t>acces</a:t>
          </a:r>
          <a:r>
            <a:rPr kumimoji="0" lang="en-US" altLang="en-US" b="0" i="0" u="none" strike="noStrike" cap="none" normalizeH="0" baseline="0" dirty="0">
              <a:ln>
                <a:noFill/>
              </a:ln>
              <a:solidFill>
                <a:schemeClr val="bg1"/>
              </a:solidFill>
              <a:effectLst/>
              <a:latin typeface="Agency FB" panose="020B0503020202020204" pitchFamily="34" charset="0"/>
            </a:rPr>
            <a:t> online la </a:t>
          </a:r>
          <a:r>
            <a:rPr kumimoji="0" lang="en-US" altLang="en-US" b="0" i="0" u="none" strike="noStrike" cap="none" normalizeH="0" baseline="0" dirty="0" err="1">
              <a:ln>
                <a:noFill/>
              </a:ln>
              <a:solidFill>
                <a:schemeClr val="bg1"/>
              </a:solidFill>
              <a:effectLst/>
              <a:latin typeface="Agency FB" panose="020B0503020202020204" pitchFamily="34" charset="0"/>
            </a:rPr>
            <a:t>fluxul</a:t>
          </a:r>
          <a:r>
            <a:rPr kumimoji="0" lang="en-US" altLang="en-US" b="0" i="0" u="none" strike="noStrike" cap="none" normalizeH="0" baseline="0" dirty="0">
              <a:ln>
                <a:noFill/>
              </a:ln>
              <a:solidFill>
                <a:schemeClr val="bg1"/>
              </a:solidFill>
              <a:effectLst/>
              <a:latin typeface="Agency FB" panose="020B0503020202020204" pitchFamily="34" charset="0"/>
            </a:rPr>
            <a:t> video. Flask </a:t>
          </a:r>
          <a:r>
            <a:rPr kumimoji="0" lang="en-US" altLang="en-US" b="0" i="0" u="none" strike="noStrike" cap="none" normalizeH="0" baseline="0" dirty="0" err="1">
              <a:ln>
                <a:noFill/>
              </a:ln>
              <a:solidFill>
                <a:schemeClr val="bg1"/>
              </a:solidFill>
              <a:effectLst/>
              <a:latin typeface="Agency FB" panose="020B0503020202020204" pitchFamily="34" charset="0"/>
            </a:rPr>
            <a:t>transmite</a:t>
          </a:r>
          <a:r>
            <a:rPr kumimoji="0" lang="en-US" altLang="en-US" b="0" i="0" u="none" strike="noStrike" cap="none" normalizeH="0" baseline="0" dirty="0">
              <a:ln>
                <a:noFill/>
              </a:ln>
              <a:solidFill>
                <a:schemeClr val="bg1"/>
              </a:solidFill>
              <a:effectLst/>
              <a:latin typeface="Agency FB" panose="020B0503020202020204" pitchFamily="34" charset="0"/>
            </a:rPr>
            <a:t> </a:t>
          </a:r>
          <a:r>
            <a:rPr kumimoji="0" lang="en-US" altLang="en-US" b="0" i="0" u="none" strike="noStrike" cap="none" normalizeH="0" baseline="0" dirty="0" err="1">
              <a:ln>
                <a:noFill/>
              </a:ln>
              <a:solidFill>
                <a:schemeClr val="bg1"/>
              </a:solidFill>
              <a:effectLst/>
              <a:latin typeface="Agency FB" panose="020B0503020202020204" pitchFamily="34" charset="0"/>
            </a:rPr>
            <a:t>datele</a:t>
          </a:r>
          <a:r>
            <a:rPr kumimoji="0" lang="en-US" altLang="en-US" b="0" i="0" u="none" strike="noStrike" cap="none" normalizeH="0" baseline="0" dirty="0">
              <a:ln>
                <a:noFill/>
              </a:ln>
              <a:solidFill>
                <a:schemeClr val="bg1"/>
              </a:solidFill>
              <a:effectLst/>
              <a:latin typeface="Agency FB" panose="020B0503020202020204" pitchFamily="34" charset="0"/>
            </a:rPr>
            <a:t> video </a:t>
          </a:r>
          <a:r>
            <a:rPr kumimoji="0" lang="en-US" altLang="en-US" b="0" i="0" u="none" strike="noStrike" cap="none" normalizeH="0" baseline="0" dirty="0" err="1">
              <a:ln>
                <a:noFill/>
              </a:ln>
              <a:solidFill>
                <a:schemeClr val="bg1"/>
              </a:solidFill>
              <a:effectLst/>
              <a:latin typeface="Agency FB" panose="020B0503020202020204" pitchFamily="34" charset="0"/>
            </a:rPr>
            <a:t>capturate</a:t>
          </a:r>
          <a:r>
            <a:rPr kumimoji="0" lang="en-US" altLang="en-US" b="0" i="0" u="none" strike="noStrike" cap="none" normalizeH="0" baseline="0" dirty="0">
              <a:ln>
                <a:noFill/>
              </a:ln>
              <a:solidFill>
                <a:schemeClr val="bg1"/>
              </a:solidFill>
              <a:effectLst/>
              <a:latin typeface="Agency FB" panose="020B0503020202020204" pitchFamily="34" charset="0"/>
            </a:rPr>
            <a:t> de OpenCV </a:t>
          </a:r>
          <a:r>
            <a:rPr kumimoji="0" lang="en-US" altLang="en-US" b="0" i="0" u="none" strike="noStrike" cap="none" normalizeH="0" baseline="0" dirty="0" err="1">
              <a:ln>
                <a:noFill/>
              </a:ln>
              <a:solidFill>
                <a:schemeClr val="bg1"/>
              </a:solidFill>
              <a:effectLst/>
              <a:latin typeface="Agency FB" panose="020B0503020202020204" pitchFamily="34" charset="0"/>
            </a:rPr>
            <a:t>către</a:t>
          </a:r>
          <a:r>
            <a:rPr kumimoji="0" lang="en-US" altLang="en-US" b="0" i="0" u="none" strike="noStrike" cap="none" normalizeH="0" baseline="0" dirty="0">
              <a:ln>
                <a:noFill/>
              </a:ln>
              <a:solidFill>
                <a:schemeClr val="bg1"/>
              </a:solidFill>
              <a:effectLst/>
              <a:latin typeface="Agency FB" panose="020B0503020202020204" pitchFamily="34" charset="0"/>
            </a:rPr>
            <a:t> o </a:t>
          </a:r>
          <a:r>
            <a:rPr kumimoji="0" lang="en-US" altLang="en-US" b="0" i="0" u="none" strike="noStrike" cap="none" normalizeH="0" baseline="0" dirty="0" err="1">
              <a:ln>
                <a:noFill/>
              </a:ln>
              <a:solidFill>
                <a:schemeClr val="bg1"/>
              </a:solidFill>
              <a:effectLst/>
              <a:latin typeface="Agency FB" panose="020B0503020202020204" pitchFamily="34" charset="0"/>
            </a:rPr>
            <a:t>interfață</a:t>
          </a:r>
          <a:r>
            <a:rPr kumimoji="0" lang="en-US" altLang="en-US" b="0" i="0" u="none" strike="noStrike" cap="none" normalizeH="0" baseline="0" dirty="0">
              <a:ln>
                <a:noFill/>
              </a:ln>
              <a:solidFill>
                <a:schemeClr val="bg1"/>
              </a:solidFill>
              <a:effectLst/>
              <a:latin typeface="Agency FB" panose="020B0503020202020204" pitchFamily="34" charset="0"/>
            </a:rPr>
            <a:t> web, </a:t>
          </a:r>
          <a:r>
            <a:rPr kumimoji="0" lang="en-US" altLang="en-US" b="0" i="0" u="none" strike="noStrike" cap="none" normalizeH="0" baseline="0" dirty="0" err="1">
              <a:ln>
                <a:noFill/>
              </a:ln>
              <a:solidFill>
                <a:schemeClr val="bg1"/>
              </a:solidFill>
              <a:effectLst/>
              <a:latin typeface="Agency FB" panose="020B0503020202020204" pitchFamily="34" charset="0"/>
            </a:rPr>
            <a:t>codificate</a:t>
          </a:r>
          <a:r>
            <a:rPr kumimoji="0" lang="en-US" altLang="en-US" b="0" i="0" u="none" strike="noStrike" cap="none" normalizeH="0" baseline="0" dirty="0">
              <a:ln>
                <a:noFill/>
              </a:ln>
              <a:solidFill>
                <a:schemeClr val="bg1"/>
              </a:solidFill>
              <a:effectLst/>
              <a:latin typeface="Agency FB" panose="020B0503020202020204" pitchFamily="34" charset="0"/>
            </a:rPr>
            <a:t> </a:t>
          </a:r>
          <a:r>
            <a:rPr kumimoji="0" lang="en-US" altLang="en-US" b="0" i="0" u="none" strike="noStrike" cap="none" normalizeH="0" baseline="0" dirty="0" err="1">
              <a:ln>
                <a:noFill/>
              </a:ln>
              <a:solidFill>
                <a:schemeClr val="bg1"/>
              </a:solidFill>
              <a:effectLst/>
              <a:latin typeface="Agency FB" panose="020B0503020202020204" pitchFamily="34" charset="0"/>
            </a:rPr>
            <a:t>într</a:t>
          </a:r>
          <a:r>
            <a:rPr kumimoji="0" lang="en-US" altLang="en-US" b="0" i="0" u="none" strike="noStrike" cap="none" normalizeH="0" baseline="0" dirty="0">
              <a:ln>
                <a:noFill/>
              </a:ln>
              <a:solidFill>
                <a:schemeClr val="bg1"/>
              </a:solidFill>
              <a:effectLst/>
              <a:latin typeface="Agency FB" panose="020B0503020202020204" pitchFamily="34" charset="0"/>
            </a:rPr>
            <a:t>-un format </a:t>
          </a:r>
          <a:r>
            <a:rPr kumimoji="0" lang="en-US" altLang="en-US" b="0" i="0" u="none" strike="noStrike" cap="none" normalizeH="0" baseline="0" dirty="0" err="1">
              <a:ln>
                <a:noFill/>
              </a:ln>
              <a:solidFill>
                <a:schemeClr val="bg1"/>
              </a:solidFill>
              <a:effectLst/>
              <a:latin typeface="Agency FB" panose="020B0503020202020204" pitchFamily="34" charset="0"/>
            </a:rPr>
            <a:t>compatibil</a:t>
          </a:r>
          <a:r>
            <a:rPr kumimoji="0" lang="en-US" altLang="en-US" b="0" i="0" u="none" strike="noStrike" cap="none" normalizeH="0" baseline="0" dirty="0">
              <a:ln>
                <a:noFill/>
              </a:ln>
              <a:solidFill>
                <a:schemeClr val="bg1"/>
              </a:solidFill>
              <a:effectLst/>
              <a:latin typeface="Agency FB" panose="020B0503020202020204" pitchFamily="34" charset="0"/>
            </a:rPr>
            <a:t> (ex. MJPEG), </a:t>
          </a:r>
          <a:r>
            <a:rPr kumimoji="0" lang="en-US" altLang="en-US" b="0" i="0" u="none" strike="noStrike" cap="none" normalizeH="0" baseline="0" dirty="0" err="1">
              <a:ln>
                <a:noFill/>
              </a:ln>
              <a:solidFill>
                <a:schemeClr val="bg1"/>
              </a:solidFill>
              <a:effectLst/>
              <a:latin typeface="Agency FB" panose="020B0503020202020204" pitchFamily="34" charset="0"/>
            </a:rPr>
            <a:t>pentru</a:t>
          </a:r>
          <a:r>
            <a:rPr kumimoji="0" lang="en-US" altLang="en-US" b="0" i="0" u="none" strike="noStrike" cap="none" normalizeH="0" baseline="0" dirty="0">
              <a:ln>
                <a:noFill/>
              </a:ln>
              <a:solidFill>
                <a:schemeClr val="bg1"/>
              </a:solidFill>
              <a:effectLst/>
              <a:latin typeface="Agency FB" panose="020B0503020202020204" pitchFamily="34" charset="0"/>
            </a:rPr>
            <a:t> a </a:t>
          </a:r>
          <a:r>
            <a:rPr kumimoji="0" lang="en-US" altLang="en-US" b="0" i="0" u="none" strike="noStrike" cap="none" normalizeH="0" baseline="0" dirty="0" err="1">
              <a:ln>
                <a:noFill/>
              </a:ln>
              <a:solidFill>
                <a:schemeClr val="bg1"/>
              </a:solidFill>
              <a:effectLst/>
              <a:latin typeface="Agency FB" panose="020B0503020202020204" pitchFamily="34" charset="0"/>
            </a:rPr>
            <a:t>permite</a:t>
          </a:r>
          <a:r>
            <a:rPr kumimoji="0" lang="en-US" altLang="en-US" b="0" i="0" u="none" strike="noStrike" cap="none" normalizeH="0" baseline="0" dirty="0">
              <a:ln>
                <a:noFill/>
              </a:ln>
              <a:solidFill>
                <a:schemeClr val="bg1"/>
              </a:solidFill>
              <a:effectLst/>
              <a:latin typeface="Agency FB" panose="020B0503020202020204" pitchFamily="34" charset="0"/>
            </a:rPr>
            <a:t> </a:t>
          </a:r>
          <a:r>
            <a:rPr kumimoji="0" lang="en-US" altLang="en-US" b="0" i="0" u="none" strike="noStrike" cap="none" normalizeH="0" baseline="0" dirty="0" err="1">
              <a:ln>
                <a:noFill/>
              </a:ln>
              <a:solidFill>
                <a:schemeClr val="bg1"/>
              </a:solidFill>
              <a:effectLst/>
              <a:latin typeface="Agency FB" panose="020B0503020202020204" pitchFamily="34" charset="0"/>
            </a:rPr>
            <a:t>vizualizarea</a:t>
          </a:r>
          <a:r>
            <a:rPr kumimoji="0" lang="en-US" altLang="en-US" b="0" i="0" u="none" strike="noStrike" cap="none" normalizeH="0" baseline="0" dirty="0">
              <a:ln>
                <a:noFill/>
              </a:ln>
              <a:solidFill>
                <a:schemeClr val="bg1"/>
              </a:solidFill>
              <a:effectLst/>
              <a:latin typeface="Agency FB" panose="020B0503020202020204" pitchFamily="34" charset="0"/>
            </a:rPr>
            <a:t> </a:t>
          </a:r>
          <a:r>
            <a:rPr kumimoji="0" lang="en-US" altLang="en-US" b="0" i="0" u="none" strike="noStrike" cap="none" normalizeH="0" baseline="0" dirty="0" err="1">
              <a:ln>
                <a:noFill/>
              </a:ln>
              <a:solidFill>
                <a:schemeClr val="bg1"/>
              </a:solidFill>
              <a:effectLst/>
              <a:latin typeface="Agency FB" panose="020B0503020202020204" pitchFamily="34" charset="0"/>
            </a:rPr>
            <a:t>în</a:t>
          </a:r>
          <a:r>
            <a:rPr kumimoji="0" lang="en-US" altLang="en-US" b="0" i="0" u="none" strike="noStrike" cap="none" normalizeH="0" baseline="0" dirty="0">
              <a:ln>
                <a:noFill/>
              </a:ln>
              <a:solidFill>
                <a:schemeClr val="bg1"/>
              </a:solidFill>
              <a:effectLst/>
              <a:latin typeface="Agency FB" panose="020B0503020202020204" pitchFamily="34" charset="0"/>
            </a:rPr>
            <a:t> </a:t>
          </a:r>
          <a:r>
            <a:rPr kumimoji="0" lang="en-US" altLang="en-US" b="0" i="0" u="none" strike="noStrike" cap="none" normalizeH="0" baseline="0" dirty="0" err="1">
              <a:ln>
                <a:noFill/>
              </a:ln>
              <a:solidFill>
                <a:schemeClr val="bg1"/>
              </a:solidFill>
              <a:effectLst/>
              <a:latin typeface="Agency FB" panose="020B0503020202020204" pitchFamily="34" charset="0"/>
            </a:rPr>
            <a:t>timp</a:t>
          </a:r>
          <a:r>
            <a:rPr kumimoji="0" lang="en-US" altLang="en-US" b="0" i="0" u="none" strike="noStrike" cap="none" normalizeH="0" baseline="0" dirty="0">
              <a:ln>
                <a:noFill/>
              </a:ln>
              <a:solidFill>
                <a:schemeClr val="bg1"/>
              </a:solidFill>
              <a:effectLst/>
              <a:latin typeface="Agency FB" panose="020B0503020202020204" pitchFamily="34" charset="0"/>
            </a:rPr>
            <a:t> real. </a:t>
          </a:r>
          <a:endParaRPr lang="en-US" dirty="0">
            <a:solidFill>
              <a:schemeClr val="bg1"/>
            </a:solidFill>
            <a:latin typeface="Agency FB" panose="020B0503020202020204" pitchFamily="34" charset="0"/>
          </a:endParaRPr>
        </a:p>
      </dgm:t>
    </dgm:pt>
    <dgm:pt modelId="{4FE34263-F0C4-4D80-8236-DE67D129338C}" type="parTrans" cxnId="{94DA3347-87CC-49A6-844D-6D449335D11D}">
      <dgm:prSet/>
      <dgm:spPr/>
      <dgm:t>
        <a:bodyPr/>
        <a:lstStyle/>
        <a:p>
          <a:endParaRPr lang="en-US"/>
        </a:p>
      </dgm:t>
    </dgm:pt>
    <dgm:pt modelId="{1FF40B18-52A9-4621-99ED-A8306FC17558}" type="sibTrans" cxnId="{94DA3347-87CC-49A6-844D-6D449335D11D}">
      <dgm:prSet/>
      <dgm:spPr/>
      <dgm:t>
        <a:bodyPr/>
        <a:lstStyle/>
        <a:p>
          <a:endParaRPr lang="en-US"/>
        </a:p>
      </dgm:t>
    </dgm:pt>
    <dgm:pt modelId="{14EFC698-4657-44D5-A8E4-E987F7846F22}" type="pres">
      <dgm:prSet presAssocID="{17386821-6444-4424-8BCD-12811532A212}" presName="diagram" presStyleCnt="0">
        <dgm:presLayoutVars>
          <dgm:dir/>
          <dgm:resizeHandles val="exact"/>
        </dgm:presLayoutVars>
      </dgm:prSet>
      <dgm:spPr/>
    </dgm:pt>
    <dgm:pt modelId="{78D2C3E6-45D9-4741-843A-0214C90764C7}" type="pres">
      <dgm:prSet presAssocID="{4597D6E5-88A0-40EF-B950-EE1DFF4BBE4F}" presName="node" presStyleLbl="node1" presStyleIdx="0" presStyleCnt="5">
        <dgm:presLayoutVars>
          <dgm:bulletEnabled val="1"/>
        </dgm:presLayoutVars>
      </dgm:prSet>
      <dgm:spPr/>
    </dgm:pt>
    <dgm:pt modelId="{E039A973-05C8-4E94-9F7E-EF20867775D9}" type="pres">
      <dgm:prSet presAssocID="{199CB5F0-78C2-4B35-9C63-AF038C338CE5}" presName="sibTrans" presStyleLbl="sibTrans2D1" presStyleIdx="0" presStyleCnt="4"/>
      <dgm:spPr/>
    </dgm:pt>
    <dgm:pt modelId="{6F70D6E4-25CB-4D34-935E-65DF2C7F1DFA}" type="pres">
      <dgm:prSet presAssocID="{199CB5F0-78C2-4B35-9C63-AF038C338CE5}" presName="connectorText" presStyleLbl="sibTrans2D1" presStyleIdx="0" presStyleCnt="4"/>
      <dgm:spPr/>
    </dgm:pt>
    <dgm:pt modelId="{4BE770EB-2C99-4BB5-AAA9-8F77E657167F}" type="pres">
      <dgm:prSet presAssocID="{B2345E42-4FE9-4C99-95AE-C88D7F1D3F70}" presName="node" presStyleLbl="node1" presStyleIdx="1" presStyleCnt="5">
        <dgm:presLayoutVars>
          <dgm:bulletEnabled val="1"/>
        </dgm:presLayoutVars>
      </dgm:prSet>
      <dgm:spPr/>
    </dgm:pt>
    <dgm:pt modelId="{06055542-6ADA-42C0-B3F0-199630178CCE}" type="pres">
      <dgm:prSet presAssocID="{B213614C-EBCD-4612-9119-0438771C9FAF}" presName="sibTrans" presStyleLbl="sibTrans2D1" presStyleIdx="1" presStyleCnt="4"/>
      <dgm:spPr/>
    </dgm:pt>
    <dgm:pt modelId="{30553C78-99A1-428D-B048-7693CF504A88}" type="pres">
      <dgm:prSet presAssocID="{B213614C-EBCD-4612-9119-0438771C9FAF}" presName="connectorText" presStyleLbl="sibTrans2D1" presStyleIdx="1" presStyleCnt="4"/>
      <dgm:spPr/>
    </dgm:pt>
    <dgm:pt modelId="{84058FD0-4B5C-4F30-AEF5-4B6B8271E2A0}" type="pres">
      <dgm:prSet presAssocID="{2B8D7B9F-A21C-4BBE-A2E9-A3C966A529A9}" presName="node" presStyleLbl="node1" presStyleIdx="2" presStyleCnt="5">
        <dgm:presLayoutVars>
          <dgm:bulletEnabled val="1"/>
        </dgm:presLayoutVars>
      </dgm:prSet>
      <dgm:spPr/>
    </dgm:pt>
    <dgm:pt modelId="{9CC40D84-4CFA-478C-A0BC-5D683E14811B}" type="pres">
      <dgm:prSet presAssocID="{EC52BF09-D4F0-470A-8246-F6330031D3FE}" presName="sibTrans" presStyleLbl="sibTrans2D1" presStyleIdx="2" presStyleCnt="4"/>
      <dgm:spPr/>
    </dgm:pt>
    <dgm:pt modelId="{FB77198C-1F69-4058-B265-90CB0635D82A}" type="pres">
      <dgm:prSet presAssocID="{EC52BF09-D4F0-470A-8246-F6330031D3FE}" presName="connectorText" presStyleLbl="sibTrans2D1" presStyleIdx="2" presStyleCnt="4"/>
      <dgm:spPr/>
    </dgm:pt>
    <dgm:pt modelId="{F85F8403-A614-4ACF-863C-5019AB35B00A}" type="pres">
      <dgm:prSet presAssocID="{0B4EF661-43F2-4C28-9A73-B4A64B7DC37F}" presName="node" presStyleLbl="node1" presStyleIdx="3" presStyleCnt="5" custLinFactNeighborX="-97582" custLinFactNeighborY="-18443">
        <dgm:presLayoutVars>
          <dgm:bulletEnabled val="1"/>
        </dgm:presLayoutVars>
      </dgm:prSet>
      <dgm:spPr/>
    </dgm:pt>
    <dgm:pt modelId="{068DE777-BE43-4F2B-AF0F-5B1C728DDD1E}" type="pres">
      <dgm:prSet presAssocID="{04BAF262-0AFA-4DE6-883F-9CAC00E3210C}" presName="sibTrans" presStyleLbl="sibTrans2D1" presStyleIdx="3" presStyleCnt="4"/>
      <dgm:spPr/>
    </dgm:pt>
    <dgm:pt modelId="{6E9C7EA7-ACC9-4632-AA63-EBF1E0DAF6F9}" type="pres">
      <dgm:prSet presAssocID="{04BAF262-0AFA-4DE6-883F-9CAC00E3210C}" presName="connectorText" presStyleLbl="sibTrans2D1" presStyleIdx="3" presStyleCnt="4"/>
      <dgm:spPr/>
    </dgm:pt>
    <dgm:pt modelId="{A4C87621-C64A-48A3-9572-F92796F14BEC}" type="pres">
      <dgm:prSet presAssocID="{A72E0C3C-4284-4302-84C2-3E3C6DFFFA49}" presName="node" presStyleLbl="node1" presStyleIdx="4" presStyleCnt="5" custLinFactNeighborX="-97582" custLinFactNeighborY="-18443">
        <dgm:presLayoutVars>
          <dgm:bulletEnabled val="1"/>
        </dgm:presLayoutVars>
      </dgm:prSet>
      <dgm:spPr/>
    </dgm:pt>
  </dgm:ptLst>
  <dgm:cxnLst>
    <dgm:cxn modelId="{1BF05F00-A5B9-4A46-AAED-D89C3E1B8946}" type="presOf" srcId="{17386821-6444-4424-8BCD-12811532A212}" destId="{14EFC698-4657-44D5-A8E4-E987F7846F22}" srcOrd="0" destOrd="0" presId="urn:microsoft.com/office/officeart/2005/8/layout/process5"/>
    <dgm:cxn modelId="{86E44105-CC46-4151-9E1D-E13C1A9883EE}" type="presOf" srcId="{2B8D7B9F-A21C-4BBE-A2E9-A3C966A529A9}" destId="{84058FD0-4B5C-4F30-AEF5-4B6B8271E2A0}" srcOrd="0" destOrd="0" presId="urn:microsoft.com/office/officeart/2005/8/layout/process5"/>
    <dgm:cxn modelId="{60511A0E-F468-4F0B-9368-1298B9D4AB16}" type="presOf" srcId="{B213614C-EBCD-4612-9119-0438771C9FAF}" destId="{06055542-6ADA-42C0-B3F0-199630178CCE}" srcOrd="0" destOrd="0" presId="urn:microsoft.com/office/officeart/2005/8/layout/process5"/>
    <dgm:cxn modelId="{54543C18-2094-4B86-80C7-E7E934F8C5DE}" type="presOf" srcId="{199CB5F0-78C2-4B35-9C63-AF038C338CE5}" destId="{E039A973-05C8-4E94-9F7E-EF20867775D9}" srcOrd="0" destOrd="0" presId="urn:microsoft.com/office/officeart/2005/8/layout/process5"/>
    <dgm:cxn modelId="{8FE7D729-40AF-41A5-AD84-1532AEA0AB36}" type="presOf" srcId="{04BAF262-0AFA-4DE6-883F-9CAC00E3210C}" destId="{6E9C7EA7-ACC9-4632-AA63-EBF1E0DAF6F9}" srcOrd="1" destOrd="0" presId="urn:microsoft.com/office/officeart/2005/8/layout/process5"/>
    <dgm:cxn modelId="{28548B2D-62D3-4DCB-8617-7FE1F936D873}" type="presOf" srcId="{EC52BF09-D4F0-470A-8246-F6330031D3FE}" destId="{FB77198C-1F69-4058-B265-90CB0635D82A}" srcOrd="1" destOrd="0" presId="urn:microsoft.com/office/officeart/2005/8/layout/process5"/>
    <dgm:cxn modelId="{852B8F34-41E0-4A70-ACC3-C813B9A57DE6}" type="presOf" srcId="{0B4EF661-43F2-4C28-9A73-B4A64B7DC37F}" destId="{F85F8403-A614-4ACF-863C-5019AB35B00A}" srcOrd="0" destOrd="0" presId="urn:microsoft.com/office/officeart/2005/8/layout/process5"/>
    <dgm:cxn modelId="{E5042C5E-45CC-4C58-8454-9CE84CA74BBB}" srcId="{17386821-6444-4424-8BCD-12811532A212}" destId="{2B8D7B9F-A21C-4BBE-A2E9-A3C966A529A9}" srcOrd="2" destOrd="0" parTransId="{C5CF08E1-E61E-4B1C-A6FE-60219D9E1C64}" sibTransId="{EC52BF09-D4F0-470A-8246-F6330031D3FE}"/>
    <dgm:cxn modelId="{94DA3347-87CC-49A6-844D-6D449335D11D}" srcId="{17386821-6444-4424-8BCD-12811532A212}" destId="{A72E0C3C-4284-4302-84C2-3E3C6DFFFA49}" srcOrd="4" destOrd="0" parTransId="{4FE34263-F0C4-4D80-8236-DE67D129338C}" sibTransId="{1FF40B18-52A9-4621-99ED-A8306FC17558}"/>
    <dgm:cxn modelId="{AEFA696F-6D23-4016-A047-F1EBAE3ED7DF}" type="presOf" srcId="{04BAF262-0AFA-4DE6-883F-9CAC00E3210C}" destId="{068DE777-BE43-4F2B-AF0F-5B1C728DDD1E}" srcOrd="0" destOrd="0" presId="urn:microsoft.com/office/officeart/2005/8/layout/process5"/>
    <dgm:cxn modelId="{C57C7574-6C6A-4990-8302-125068807DCE}" srcId="{17386821-6444-4424-8BCD-12811532A212}" destId="{0B4EF661-43F2-4C28-9A73-B4A64B7DC37F}" srcOrd="3" destOrd="0" parTransId="{B4B4A031-097D-4E3D-9E88-DD84D895440E}" sibTransId="{04BAF262-0AFA-4DE6-883F-9CAC00E3210C}"/>
    <dgm:cxn modelId="{60C42256-5677-4D03-BFD2-B6CD9C8C6EFE}" srcId="{17386821-6444-4424-8BCD-12811532A212}" destId="{4597D6E5-88A0-40EF-B950-EE1DFF4BBE4F}" srcOrd="0" destOrd="0" parTransId="{72895BB6-F98F-4E5C-9BA7-802FFF1F3FF5}" sibTransId="{199CB5F0-78C2-4B35-9C63-AF038C338CE5}"/>
    <dgm:cxn modelId="{74D95187-999D-44E4-BAAA-9B2A652DBEEB}" type="presOf" srcId="{B2345E42-4FE9-4C99-95AE-C88D7F1D3F70}" destId="{4BE770EB-2C99-4BB5-AAA9-8F77E657167F}" srcOrd="0" destOrd="0" presId="urn:microsoft.com/office/officeart/2005/8/layout/process5"/>
    <dgm:cxn modelId="{C2838188-6642-471F-B9B8-CF9854C6E072}" type="presOf" srcId="{199CB5F0-78C2-4B35-9C63-AF038C338CE5}" destId="{6F70D6E4-25CB-4D34-935E-65DF2C7F1DFA}" srcOrd="1" destOrd="0" presId="urn:microsoft.com/office/officeart/2005/8/layout/process5"/>
    <dgm:cxn modelId="{8BC2B298-147F-4E30-BF01-DD26330E4726}" type="presOf" srcId="{4597D6E5-88A0-40EF-B950-EE1DFF4BBE4F}" destId="{78D2C3E6-45D9-4741-843A-0214C90764C7}" srcOrd="0" destOrd="0" presId="urn:microsoft.com/office/officeart/2005/8/layout/process5"/>
    <dgm:cxn modelId="{6F6642B2-5435-4B74-9612-2E35BDAAB462}" srcId="{17386821-6444-4424-8BCD-12811532A212}" destId="{B2345E42-4FE9-4C99-95AE-C88D7F1D3F70}" srcOrd="1" destOrd="0" parTransId="{C675396B-89D0-417D-9A83-553061CC1891}" sibTransId="{B213614C-EBCD-4612-9119-0438771C9FAF}"/>
    <dgm:cxn modelId="{98A316BB-5663-4C29-ACEC-C1D1DE43FCFD}" type="presOf" srcId="{B213614C-EBCD-4612-9119-0438771C9FAF}" destId="{30553C78-99A1-428D-B048-7693CF504A88}" srcOrd="1" destOrd="0" presId="urn:microsoft.com/office/officeart/2005/8/layout/process5"/>
    <dgm:cxn modelId="{7EFA88D7-2DF9-4538-B829-4F64BCEE7FE9}" type="presOf" srcId="{EC52BF09-D4F0-470A-8246-F6330031D3FE}" destId="{9CC40D84-4CFA-478C-A0BC-5D683E14811B}" srcOrd="0" destOrd="0" presId="urn:microsoft.com/office/officeart/2005/8/layout/process5"/>
    <dgm:cxn modelId="{33DF91E9-23C5-40F2-B5ED-9A5712E20CFE}" type="presOf" srcId="{A72E0C3C-4284-4302-84C2-3E3C6DFFFA49}" destId="{A4C87621-C64A-48A3-9572-F92796F14BEC}" srcOrd="0" destOrd="0" presId="urn:microsoft.com/office/officeart/2005/8/layout/process5"/>
    <dgm:cxn modelId="{917FB6FC-0163-4CE7-B4B2-2302D153D97A}" type="presParOf" srcId="{14EFC698-4657-44D5-A8E4-E987F7846F22}" destId="{78D2C3E6-45D9-4741-843A-0214C90764C7}" srcOrd="0" destOrd="0" presId="urn:microsoft.com/office/officeart/2005/8/layout/process5"/>
    <dgm:cxn modelId="{67B9BE26-DBB1-48E2-8DF4-50645DB97581}" type="presParOf" srcId="{14EFC698-4657-44D5-A8E4-E987F7846F22}" destId="{E039A973-05C8-4E94-9F7E-EF20867775D9}" srcOrd="1" destOrd="0" presId="urn:microsoft.com/office/officeart/2005/8/layout/process5"/>
    <dgm:cxn modelId="{76E2C5AC-D22F-46F2-AF89-6A6F22C23CDB}" type="presParOf" srcId="{E039A973-05C8-4E94-9F7E-EF20867775D9}" destId="{6F70D6E4-25CB-4D34-935E-65DF2C7F1DFA}" srcOrd="0" destOrd="0" presId="urn:microsoft.com/office/officeart/2005/8/layout/process5"/>
    <dgm:cxn modelId="{B6917FFC-3993-450B-823F-00865A29E295}" type="presParOf" srcId="{14EFC698-4657-44D5-A8E4-E987F7846F22}" destId="{4BE770EB-2C99-4BB5-AAA9-8F77E657167F}" srcOrd="2" destOrd="0" presId="urn:microsoft.com/office/officeart/2005/8/layout/process5"/>
    <dgm:cxn modelId="{3C10E7F5-098B-42EF-B20D-B62C05C2B0E2}" type="presParOf" srcId="{14EFC698-4657-44D5-A8E4-E987F7846F22}" destId="{06055542-6ADA-42C0-B3F0-199630178CCE}" srcOrd="3" destOrd="0" presId="urn:microsoft.com/office/officeart/2005/8/layout/process5"/>
    <dgm:cxn modelId="{5E6D8384-58DC-4BCD-9812-CE1DCEFC83B5}" type="presParOf" srcId="{06055542-6ADA-42C0-B3F0-199630178CCE}" destId="{30553C78-99A1-428D-B048-7693CF504A88}" srcOrd="0" destOrd="0" presId="urn:microsoft.com/office/officeart/2005/8/layout/process5"/>
    <dgm:cxn modelId="{CCD67430-F6A1-42EA-ABE8-8687B2F0FE7F}" type="presParOf" srcId="{14EFC698-4657-44D5-A8E4-E987F7846F22}" destId="{84058FD0-4B5C-4F30-AEF5-4B6B8271E2A0}" srcOrd="4" destOrd="0" presId="urn:microsoft.com/office/officeart/2005/8/layout/process5"/>
    <dgm:cxn modelId="{B79D6D03-4EBD-487A-9D82-82CB93435E65}" type="presParOf" srcId="{14EFC698-4657-44D5-A8E4-E987F7846F22}" destId="{9CC40D84-4CFA-478C-A0BC-5D683E14811B}" srcOrd="5" destOrd="0" presId="urn:microsoft.com/office/officeart/2005/8/layout/process5"/>
    <dgm:cxn modelId="{1CBFBFF6-06BC-4871-8EE3-DE3A78A5A17E}" type="presParOf" srcId="{9CC40D84-4CFA-478C-A0BC-5D683E14811B}" destId="{FB77198C-1F69-4058-B265-90CB0635D82A}" srcOrd="0" destOrd="0" presId="urn:microsoft.com/office/officeart/2005/8/layout/process5"/>
    <dgm:cxn modelId="{A1A44B93-FAB8-410E-97E5-B03ACA0B4788}" type="presParOf" srcId="{14EFC698-4657-44D5-A8E4-E987F7846F22}" destId="{F85F8403-A614-4ACF-863C-5019AB35B00A}" srcOrd="6" destOrd="0" presId="urn:microsoft.com/office/officeart/2005/8/layout/process5"/>
    <dgm:cxn modelId="{E4A64948-32A4-4269-9EE4-C920997D36D3}" type="presParOf" srcId="{14EFC698-4657-44D5-A8E4-E987F7846F22}" destId="{068DE777-BE43-4F2B-AF0F-5B1C728DDD1E}" srcOrd="7" destOrd="0" presId="urn:microsoft.com/office/officeart/2005/8/layout/process5"/>
    <dgm:cxn modelId="{DC1BD4AA-41DB-40C8-BD9C-2414FB6F168D}" type="presParOf" srcId="{068DE777-BE43-4F2B-AF0F-5B1C728DDD1E}" destId="{6E9C7EA7-ACC9-4632-AA63-EBF1E0DAF6F9}" srcOrd="0" destOrd="0" presId="urn:microsoft.com/office/officeart/2005/8/layout/process5"/>
    <dgm:cxn modelId="{D5384E9C-F40F-4FA7-88B4-9A1B9C6DE573}" type="presParOf" srcId="{14EFC698-4657-44D5-A8E4-E987F7846F22}" destId="{A4C87621-C64A-48A3-9572-F92796F14BEC}" srcOrd="8"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7386821-6444-4424-8BCD-12811532A212}"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4597D6E5-88A0-40EF-B950-EE1DFF4BBE4F}">
      <dgm:prSet custT="1"/>
      <dgm:spPr/>
      <dgm:t>
        <a:bodyPr/>
        <a:lstStyle/>
        <a:p>
          <a:r>
            <a:rPr kumimoji="0" lang="en-US" altLang="en-US" sz="1600" b="1" i="0" u="none" strike="noStrike" cap="none" normalizeH="0" baseline="0" dirty="0" err="1">
              <a:ln>
                <a:noFill/>
              </a:ln>
              <a:solidFill>
                <a:schemeClr val="tx1"/>
              </a:solidFill>
              <a:effectLst/>
              <a:latin typeface="Agency FB" panose="020B0503020202020204" pitchFamily="34" charset="0"/>
            </a:rPr>
            <a:t>Inițializare</a:t>
          </a:r>
          <a:r>
            <a:rPr kumimoji="0" lang="en-US" altLang="en-US" sz="1600" b="0" i="0" u="none" strike="noStrike" cap="none" normalizeH="0" baseline="0" dirty="0">
              <a:ln>
                <a:noFill/>
              </a:ln>
              <a:solidFill>
                <a:schemeClr val="tx1"/>
              </a:solidFill>
              <a:effectLst/>
              <a:latin typeface="Agency FB" panose="020B0503020202020204" pitchFamily="34" charset="0"/>
            </a:rPr>
            <a:t>: Se </a:t>
          </a:r>
          <a:r>
            <a:rPr kumimoji="0" lang="en-US" altLang="en-US" sz="1600" b="0" i="0" u="none" strike="noStrike" cap="none" normalizeH="0" baseline="0" dirty="0" err="1">
              <a:ln>
                <a:noFill/>
              </a:ln>
              <a:solidFill>
                <a:schemeClr val="tx1"/>
              </a:solidFill>
              <a:effectLst/>
              <a:latin typeface="Agency FB" panose="020B0503020202020204" pitchFamily="34" charset="0"/>
            </a:rPr>
            <a:t>inițializează</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componenta</a:t>
          </a:r>
          <a:r>
            <a:rPr kumimoji="0" lang="en-US" altLang="en-US" sz="1600" b="0" i="0" u="none" strike="noStrike" cap="none" normalizeH="0" baseline="0" dirty="0">
              <a:ln>
                <a:noFill/>
              </a:ln>
              <a:solidFill>
                <a:schemeClr val="tx1"/>
              </a:solidFill>
              <a:effectLst/>
              <a:latin typeface="Agency FB" panose="020B0503020202020204" pitchFamily="34" charset="0"/>
            </a:rPr>
            <a:t> de </a:t>
          </a:r>
          <a:r>
            <a:rPr kumimoji="0" lang="en-US" altLang="en-US" sz="1600" b="0" i="0" u="none" strike="noStrike" cap="none" normalizeH="0" baseline="0" dirty="0" err="1">
              <a:ln>
                <a:noFill/>
              </a:ln>
              <a:solidFill>
                <a:schemeClr val="tx1"/>
              </a:solidFill>
              <a:effectLst/>
              <a:latin typeface="Agency FB" panose="020B0503020202020204" pitchFamily="34" charset="0"/>
            </a:rPr>
            <a:t>captură</a:t>
          </a:r>
          <a:r>
            <a:rPr kumimoji="0" lang="en-US" altLang="en-US" sz="1600" b="0" i="0" u="none" strike="noStrike" cap="none" normalizeH="0" baseline="0" dirty="0">
              <a:ln>
                <a:noFill/>
              </a:ln>
              <a:solidFill>
                <a:schemeClr val="tx1"/>
              </a:solidFill>
              <a:effectLst/>
              <a:latin typeface="Agency FB" panose="020B0503020202020204" pitchFamily="34" charset="0"/>
            </a:rPr>
            <a:t> video, </a:t>
          </a:r>
          <a:r>
            <a:rPr kumimoji="0" lang="en-US" altLang="en-US" sz="1600" b="0" i="0" u="none" strike="noStrike" cap="none" normalizeH="0" baseline="0" dirty="0" err="1">
              <a:ln>
                <a:noFill/>
              </a:ln>
              <a:solidFill>
                <a:schemeClr val="tx1"/>
              </a:solidFill>
              <a:effectLst/>
              <a:latin typeface="Agency FB" panose="020B0503020202020204" pitchFamily="34" charset="0"/>
            </a:rPr>
            <a:t>alerta</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sonoră</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și</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variabilele</a:t>
          </a:r>
          <a:r>
            <a:rPr kumimoji="0" lang="en-US" altLang="en-US" sz="1600" b="0" i="0" u="none" strike="noStrike" cap="none" normalizeH="0" baseline="0" dirty="0">
              <a:ln>
                <a:noFill/>
              </a:ln>
              <a:solidFill>
                <a:schemeClr val="tx1"/>
              </a:solidFill>
              <a:effectLst/>
              <a:latin typeface="Agency FB" panose="020B0503020202020204" pitchFamily="34" charset="0"/>
            </a:rPr>
            <a:t> de stare.</a:t>
          </a:r>
          <a:endParaRPr lang="en-US" sz="1600" b="0" dirty="0">
            <a:latin typeface="Agency FB" panose="020B0503020202020204" pitchFamily="34" charset="0"/>
          </a:endParaRPr>
        </a:p>
      </dgm:t>
    </dgm:pt>
    <dgm:pt modelId="{72895BB6-F98F-4E5C-9BA7-802FFF1F3FF5}" type="parTrans" cxnId="{60C42256-5677-4D03-BFD2-B6CD9C8C6EFE}">
      <dgm:prSet/>
      <dgm:spPr/>
      <dgm:t>
        <a:bodyPr/>
        <a:lstStyle/>
        <a:p>
          <a:endParaRPr lang="en-US"/>
        </a:p>
      </dgm:t>
    </dgm:pt>
    <dgm:pt modelId="{199CB5F0-78C2-4B35-9C63-AF038C338CE5}" type="sibTrans" cxnId="{60C42256-5677-4D03-BFD2-B6CD9C8C6EFE}">
      <dgm:prSet/>
      <dgm:spPr/>
      <dgm:t>
        <a:bodyPr/>
        <a:lstStyle/>
        <a:p>
          <a:endParaRPr lang="en-US"/>
        </a:p>
      </dgm:t>
    </dgm:pt>
    <dgm:pt modelId="{B2345E42-4FE9-4C99-95AE-C88D7F1D3F70}">
      <dgm:prSet custT="1"/>
      <dgm:spPr/>
      <dgm:t>
        <a:bodyPr/>
        <a:lstStyle/>
        <a:p>
          <a:r>
            <a:rPr kumimoji="0" lang="en-US" altLang="en-US" sz="1600" b="1" i="0" u="none" strike="noStrike" cap="none" normalizeH="0" baseline="0" dirty="0" err="1">
              <a:ln>
                <a:noFill/>
              </a:ln>
              <a:solidFill>
                <a:schemeClr val="tx1"/>
              </a:solidFill>
              <a:effectLst/>
              <a:latin typeface="Agency FB" panose="020B0503020202020204" pitchFamily="34" charset="0"/>
            </a:rPr>
            <a:t>Capturarea</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1" i="0" u="none" strike="noStrike" cap="none" normalizeH="0" baseline="0" dirty="0" err="1">
              <a:ln>
                <a:noFill/>
              </a:ln>
              <a:solidFill>
                <a:schemeClr val="tx1"/>
              </a:solidFill>
              <a:effectLst/>
              <a:latin typeface="Agency FB" panose="020B0503020202020204" pitchFamily="34" charset="0"/>
            </a:rPr>
            <a:t>și</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1" i="0" u="none" strike="noStrike" cap="none" normalizeH="0" baseline="0" dirty="0" err="1">
              <a:ln>
                <a:noFill/>
              </a:ln>
              <a:solidFill>
                <a:schemeClr val="tx1"/>
              </a:solidFill>
              <a:effectLst/>
              <a:latin typeface="Agency FB" panose="020B0503020202020204" pitchFamily="34" charset="0"/>
            </a:rPr>
            <a:t>procesarea</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1" i="0" u="none" strike="noStrike" cap="none" normalizeH="0" baseline="0" dirty="0" err="1">
              <a:ln>
                <a:noFill/>
              </a:ln>
              <a:solidFill>
                <a:schemeClr val="tx1"/>
              </a:solidFill>
              <a:effectLst/>
              <a:latin typeface="Agency FB" panose="020B0503020202020204" pitchFamily="34" charset="0"/>
            </a:rPr>
            <a:t>cadrelor</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a:ln>
                <a:noFill/>
              </a:ln>
              <a:solidFill>
                <a:schemeClr val="tx1"/>
              </a:solidFill>
              <a:effectLst/>
              <a:latin typeface="Agency FB" panose="020B0503020202020204" pitchFamily="34" charset="0"/>
            </a:rPr>
            <a:t>La </a:t>
          </a:r>
          <a:r>
            <a:rPr kumimoji="0" lang="en-US" altLang="en-US" sz="1600" b="0" i="0" u="none" strike="noStrike" cap="none" normalizeH="0" baseline="0" dirty="0" err="1">
              <a:ln>
                <a:noFill/>
              </a:ln>
              <a:solidFill>
                <a:schemeClr val="tx1"/>
              </a:solidFill>
              <a:effectLst/>
              <a:latin typeface="Agency FB" panose="020B0503020202020204" pitchFamily="34" charset="0"/>
            </a:rPr>
            <a:t>fiecare</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iterație</a:t>
          </a:r>
          <a:r>
            <a:rPr kumimoji="0" lang="en-US" altLang="en-US" sz="1600" b="0" i="0" u="none" strike="noStrike" cap="none" normalizeH="0" baseline="0" dirty="0">
              <a:ln>
                <a:noFill/>
              </a:ln>
              <a:solidFill>
                <a:schemeClr val="tx1"/>
              </a:solidFill>
              <a:effectLst/>
              <a:latin typeface="Agency FB" panose="020B0503020202020204" pitchFamily="34" charset="0"/>
            </a:rPr>
            <a:t> a </a:t>
          </a:r>
          <a:r>
            <a:rPr kumimoji="0" lang="en-US" altLang="en-US" sz="1600" b="0" i="0" u="none" strike="noStrike" cap="none" normalizeH="0" baseline="0" dirty="0" err="1">
              <a:ln>
                <a:noFill/>
              </a:ln>
              <a:solidFill>
                <a:schemeClr val="tx1"/>
              </a:solidFill>
              <a:effectLst/>
              <a:latin typeface="Agency FB" panose="020B0503020202020204" pitchFamily="34" charset="0"/>
            </a:rPr>
            <a:t>buclei</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principale</a:t>
          </a:r>
          <a:r>
            <a:rPr kumimoji="0" lang="en-US" altLang="en-US" sz="1600" b="0" i="0" u="none" strike="noStrike" cap="none" normalizeH="0" baseline="0" dirty="0">
              <a:ln>
                <a:noFill/>
              </a:ln>
              <a:solidFill>
                <a:schemeClr val="tx1"/>
              </a:solidFill>
              <a:effectLst/>
              <a:latin typeface="Agency FB" panose="020B0503020202020204" pitchFamily="34" charset="0"/>
            </a:rPr>
            <a:t>, OpenCV </a:t>
          </a:r>
          <a:r>
            <a:rPr kumimoji="0" lang="en-US" altLang="en-US" sz="1600" b="0" i="0" u="none" strike="noStrike" cap="none" normalizeH="0" baseline="0" dirty="0" err="1">
              <a:ln>
                <a:noFill/>
              </a:ln>
              <a:solidFill>
                <a:schemeClr val="tx1"/>
              </a:solidFill>
              <a:effectLst/>
              <a:latin typeface="Agency FB" panose="020B0503020202020204" pitchFamily="34" charset="0"/>
            </a:rPr>
            <a:t>capturează</a:t>
          </a:r>
          <a:r>
            <a:rPr kumimoji="0" lang="en-US" altLang="en-US" sz="1600" b="0" i="0" u="none" strike="noStrike" cap="none" normalizeH="0" baseline="0" dirty="0">
              <a:ln>
                <a:noFill/>
              </a:ln>
              <a:solidFill>
                <a:schemeClr val="tx1"/>
              </a:solidFill>
              <a:effectLst/>
              <a:latin typeface="Agency FB" panose="020B0503020202020204" pitchFamily="34" charset="0"/>
            </a:rPr>
            <a:t> un </a:t>
          </a:r>
          <a:r>
            <a:rPr kumimoji="0" lang="en-US" altLang="en-US" sz="1600" b="0" i="0" u="none" strike="noStrike" cap="none" normalizeH="0" baseline="0" dirty="0" err="1">
              <a:ln>
                <a:noFill/>
              </a:ln>
              <a:solidFill>
                <a:schemeClr val="tx1"/>
              </a:solidFill>
              <a:effectLst/>
              <a:latin typeface="Agency FB" panose="020B0503020202020204" pitchFamily="34" charset="0"/>
            </a:rPr>
            <a:t>cadru</a:t>
          </a:r>
          <a:r>
            <a:rPr kumimoji="0" lang="en-US" altLang="en-US" sz="1600" b="0" i="0" u="none" strike="noStrike" cap="none" normalizeH="0" baseline="0" dirty="0">
              <a:ln>
                <a:noFill/>
              </a:ln>
              <a:solidFill>
                <a:schemeClr val="tx1"/>
              </a:solidFill>
              <a:effectLst/>
              <a:latin typeface="Agency FB" panose="020B0503020202020204" pitchFamily="34" charset="0"/>
            </a:rPr>
            <a:t> de la </a:t>
          </a:r>
          <a:r>
            <a:rPr kumimoji="0" lang="en-US" altLang="en-US" sz="1600" b="0" i="0" u="none" strike="noStrike" cap="none" normalizeH="0" baseline="0" dirty="0" err="1">
              <a:ln>
                <a:noFill/>
              </a:ln>
              <a:solidFill>
                <a:schemeClr val="tx1"/>
              </a:solidFill>
              <a:effectLst/>
              <a:latin typeface="Agency FB" panose="020B0503020202020204" pitchFamily="34" charset="0"/>
            </a:rPr>
            <a:t>cameră</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și</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îl</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preprocesează</a:t>
          </a:r>
          <a:r>
            <a:rPr kumimoji="0" lang="en-US" altLang="en-US" sz="1600" b="0" i="0" u="none" strike="noStrike" cap="none" normalizeH="0" baseline="0" dirty="0">
              <a:ln>
                <a:noFill/>
              </a:ln>
              <a:solidFill>
                <a:schemeClr val="tx1"/>
              </a:solidFill>
              <a:effectLst/>
              <a:latin typeface="Agency FB" panose="020B0503020202020204" pitchFamily="34" charset="0"/>
            </a:rPr>
            <a:t> (grayscale </a:t>
          </a:r>
          <a:r>
            <a:rPr kumimoji="0" lang="en-US" altLang="en-US" sz="1600" b="0" i="0" u="none" strike="noStrike" cap="none" normalizeH="0" baseline="0" dirty="0" err="1">
              <a:ln>
                <a:noFill/>
              </a:ln>
              <a:solidFill>
                <a:schemeClr val="tx1"/>
              </a:solidFill>
              <a:effectLst/>
              <a:latin typeface="Agency FB" panose="020B0503020202020204" pitchFamily="34" charset="0"/>
            </a:rPr>
            <a:t>și</a:t>
          </a:r>
          <a:r>
            <a:rPr kumimoji="0" lang="en-US" altLang="en-US" sz="1600" b="0" i="0" u="none" strike="noStrike" cap="none" normalizeH="0" baseline="0" dirty="0">
              <a:ln>
                <a:noFill/>
              </a:ln>
              <a:solidFill>
                <a:schemeClr val="tx1"/>
              </a:solidFill>
              <a:effectLst/>
              <a:latin typeface="Agency FB" panose="020B0503020202020204" pitchFamily="34" charset="0"/>
            </a:rPr>
            <a:t> blur Gaussian). </a:t>
          </a:r>
          <a:r>
            <a:rPr kumimoji="0" lang="en-US" altLang="en-US" sz="1600" b="0" i="0" u="none" strike="noStrike" cap="none" normalizeH="0" baseline="0" dirty="0" err="1">
              <a:ln>
                <a:noFill/>
              </a:ln>
              <a:solidFill>
                <a:schemeClr val="tx1"/>
              </a:solidFill>
              <a:effectLst/>
              <a:latin typeface="Agency FB" panose="020B0503020202020204" pitchFamily="34" charset="0"/>
            </a:rPr>
            <a:t>Apoi</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compară</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cadrul</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curent</a:t>
          </a:r>
          <a:r>
            <a:rPr kumimoji="0" lang="en-US" altLang="en-US" sz="1600" b="0" i="0" u="none" strike="noStrike" cap="none" normalizeH="0" baseline="0" dirty="0">
              <a:ln>
                <a:noFill/>
              </a:ln>
              <a:solidFill>
                <a:schemeClr val="tx1"/>
              </a:solidFill>
              <a:effectLst/>
              <a:latin typeface="Agency FB" panose="020B0503020202020204" pitchFamily="34" charset="0"/>
            </a:rPr>
            <a:t> cu </a:t>
          </a:r>
          <a:r>
            <a:rPr kumimoji="0" lang="en-US" altLang="en-US" sz="1600" b="0" i="0" u="none" strike="noStrike" cap="none" normalizeH="0" baseline="0" dirty="0" err="1">
              <a:ln>
                <a:noFill/>
              </a:ln>
              <a:solidFill>
                <a:schemeClr val="tx1"/>
              </a:solidFill>
              <a:effectLst/>
              <a:latin typeface="Agency FB" panose="020B0503020202020204" pitchFamily="34" charset="0"/>
            </a:rPr>
            <a:t>cadrul</a:t>
          </a:r>
          <a:r>
            <a:rPr kumimoji="0" lang="en-US" altLang="en-US" sz="1600" b="0" i="0" u="none" strike="noStrike" cap="none" normalizeH="0" baseline="0" dirty="0">
              <a:ln>
                <a:noFill/>
              </a:ln>
              <a:solidFill>
                <a:schemeClr val="tx1"/>
              </a:solidFill>
              <a:effectLst/>
              <a:latin typeface="Agency FB" panose="020B0503020202020204" pitchFamily="34" charset="0"/>
            </a:rPr>
            <a:t> anterior </a:t>
          </a:r>
          <a:r>
            <a:rPr kumimoji="0" lang="en-US" altLang="en-US" sz="1600" b="0" i="0" u="none" strike="noStrike" cap="none" normalizeH="0" baseline="0" dirty="0" err="1">
              <a:ln>
                <a:noFill/>
              </a:ln>
              <a:solidFill>
                <a:schemeClr val="tx1"/>
              </a:solidFill>
              <a:effectLst/>
              <a:latin typeface="Agency FB" panose="020B0503020202020204" pitchFamily="34" charset="0"/>
            </a:rPr>
            <a:t>pentru</a:t>
          </a:r>
          <a:r>
            <a:rPr kumimoji="0" lang="en-US" altLang="en-US" sz="1600" b="0" i="0" u="none" strike="noStrike" cap="none" normalizeH="0" baseline="0" dirty="0">
              <a:ln>
                <a:noFill/>
              </a:ln>
              <a:solidFill>
                <a:schemeClr val="tx1"/>
              </a:solidFill>
              <a:effectLst/>
              <a:latin typeface="Agency FB" panose="020B0503020202020204" pitchFamily="34" charset="0"/>
            </a:rPr>
            <a:t> a </a:t>
          </a:r>
          <a:r>
            <a:rPr kumimoji="0" lang="en-US" altLang="en-US" sz="1600" b="0" i="0" u="none" strike="noStrike" cap="none" normalizeH="0" baseline="0" dirty="0" err="1">
              <a:ln>
                <a:noFill/>
              </a:ln>
              <a:solidFill>
                <a:schemeClr val="tx1"/>
              </a:solidFill>
              <a:effectLst/>
              <a:latin typeface="Agency FB" panose="020B0503020202020204" pitchFamily="34" charset="0"/>
            </a:rPr>
            <a:t>detecta</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mișcarea</a:t>
          </a:r>
          <a:r>
            <a:rPr kumimoji="0" lang="en-US" altLang="en-US" sz="1600" b="0" i="0" u="none" strike="noStrike" cap="none" normalizeH="0" baseline="0" dirty="0">
              <a:ln>
                <a:noFill/>
              </a:ln>
              <a:solidFill>
                <a:schemeClr val="tx1"/>
              </a:solidFill>
              <a:effectLst/>
              <a:latin typeface="Agency FB" panose="020B0503020202020204" pitchFamily="34" charset="0"/>
            </a:rPr>
            <a:t>.</a:t>
          </a:r>
          <a:endParaRPr lang="en-US" sz="1600" b="0" dirty="0">
            <a:latin typeface="Agency FB" panose="020B0503020202020204" pitchFamily="34" charset="0"/>
          </a:endParaRPr>
        </a:p>
      </dgm:t>
    </dgm:pt>
    <dgm:pt modelId="{C675396B-89D0-417D-9A83-553061CC1891}" type="parTrans" cxnId="{6F6642B2-5435-4B74-9612-2E35BDAAB462}">
      <dgm:prSet/>
      <dgm:spPr/>
      <dgm:t>
        <a:bodyPr/>
        <a:lstStyle/>
        <a:p>
          <a:endParaRPr lang="en-US"/>
        </a:p>
      </dgm:t>
    </dgm:pt>
    <dgm:pt modelId="{B213614C-EBCD-4612-9119-0438771C9FAF}" type="sibTrans" cxnId="{6F6642B2-5435-4B74-9612-2E35BDAAB462}">
      <dgm:prSet/>
      <dgm:spPr/>
      <dgm:t>
        <a:bodyPr/>
        <a:lstStyle/>
        <a:p>
          <a:endParaRPr lang="en-US"/>
        </a:p>
      </dgm:t>
    </dgm:pt>
    <dgm:pt modelId="{2B8D7B9F-A21C-4BBE-A2E9-A3C966A529A9}">
      <dgm:prSet custT="1"/>
      <dgm:spPr/>
      <dgm:t>
        <a:bodyPr/>
        <a:lstStyle/>
        <a:p>
          <a:r>
            <a:rPr kumimoji="0" lang="en-US" altLang="en-US" sz="1600" b="1" i="0" u="none" strike="noStrike" cap="none" normalizeH="0" baseline="0" dirty="0" err="1">
              <a:ln>
                <a:noFill/>
              </a:ln>
              <a:solidFill>
                <a:schemeClr val="tx1"/>
              </a:solidFill>
              <a:effectLst/>
              <a:latin typeface="Agency FB" panose="020B0503020202020204" pitchFamily="34" charset="0"/>
            </a:rPr>
            <a:t>Detectarea</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1" i="0" u="none" strike="noStrike" cap="none" normalizeH="0" baseline="0" dirty="0" err="1">
              <a:ln>
                <a:noFill/>
              </a:ln>
              <a:solidFill>
                <a:schemeClr val="tx1"/>
              </a:solidFill>
              <a:effectLst/>
              <a:latin typeface="Agency FB" panose="020B0503020202020204" pitchFamily="34" charset="0"/>
            </a:rPr>
            <a:t>mișcării</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1" i="0" u="none" strike="noStrike" cap="none" normalizeH="0" baseline="0" dirty="0" err="1">
              <a:ln>
                <a:noFill/>
              </a:ln>
              <a:solidFill>
                <a:schemeClr val="tx1"/>
              </a:solidFill>
              <a:effectLst/>
              <a:latin typeface="Agency FB" panose="020B0503020202020204" pitchFamily="34" charset="0"/>
            </a:rPr>
            <a:t>și</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1" i="0" u="none" strike="noStrike" cap="none" normalizeH="0" baseline="0" dirty="0" err="1">
              <a:ln>
                <a:noFill/>
              </a:ln>
              <a:solidFill>
                <a:schemeClr val="tx1"/>
              </a:solidFill>
              <a:effectLst/>
              <a:latin typeface="Agency FB" panose="020B0503020202020204" pitchFamily="34" charset="0"/>
            </a:rPr>
            <a:t>înregistrarea</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Dacă</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diferența</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dintre</a:t>
          </a:r>
          <a:r>
            <a:rPr kumimoji="0" lang="en-US" altLang="en-US" sz="1600" b="0" i="0" u="none" strike="noStrike" cap="none" normalizeH="0" baseline="0" dirty="0">
              <a:ln>
                <a:noFill/>
              </a:ln>
              <a:solidFill>
                <a:schemeClr val="tx1"/>
              </a:solidFill>
              <a:effectLst/>
              <a:latin typeface="Agency FB" panose="020B0503020202020204" pitchFamily="34" charset="0"/>
            </a:rPr>
            <a:t> cadre </a:t>
          </a:r>
          <a:r>
            <a:rPr kumimoji="0" lang="en-US" altLang="en-US" sz="1600" b="0" i="0" u="none" strike="noStrike" cap="none" normalizeH="0" baseline="0" dirty="0" err="1">
              <a:ln>
                <a:noFill/>
              </a:ln>
              <a:solidFill>
                <a:schemeClr val="tx1"/>
              </a:solidFill>
              <a:effectLst/>
              <a:latin typeface="Agency FB" panose="020B0503020202020204" pitchFamily="34" charset="0"/>
            </a:rPr>
            <a:t>depășește</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pragul</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stabilit</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mișcarea</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este</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considerată</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reală</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declanșând</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atât</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alerta</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sonoră</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cât</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și</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înregistrarea</a:t>
          </a:r>
          <a:r>
            <a:rPr kumimoji="0" lang="en-US" altLang="en-US" sz="1600" b="0" i="0" u="none" strike="noStrike" cap="none" normalizeH="0" baseline="0" dirty="0">
              <a:ln>
                <a:noFill/>
              </a:ln>
              <a:solidFill>
                <a:schemeClr val="tx1"/>
              </a:solidFill>
              <a:effectLst/>
              <a:latin typeface="Agency FB" panose="020B0503020202020204" pitchFamily="34" charset="0"/>
            </a:rPr>
            <a:t> video.</a:t>
          </a:r>
          <a:endParaRPr lang="en-US" sz="1600" b="0" dirty="0">
            <a:latin typeface="Agency FB" panose="020B0503020202020204" pitchFamily="34" charset="0"/>
          </a:endParaRPr>
        </a:p>
      </dgm:t>
    </dgm:pt>
    <dgm:pt modelId="{C5CF08E1-E61E-4B1C-A6FE-60219D9E1C64}" type="parTrans" cxnId="{E5042C5E-45CC-4C58-8454-9CE84CA74BBB}">
      <dgm:prSet/>
      <dgm:spPr/>
      <dgm:t>
        <a:bodyPr/>
        <a:lstStyle/>
        <a:p>
          <a:endParaRPr lang="en-US"/>
        </a:p>
      </dgm:t>
    </dgm:pt>
    <dgm:pt modelId="{EC52BF09-D4F0-470A-8246-F6330031D3FE}" type="sibTrans" cxnId="{E5042C5E-45CC-4C58-8454-9CE84CA74BBB}">
      <dgm:prSet/>
      <dgm:spPr/>
      <dgm:t>
        <a:bodyPr/>
        <a:lstStyle/>
        <a:p>
          <a:endParaRPr lang="en-US"/>
        </a:p>
      </dgm:t>
    </dgm:pt>
    <dgm:pt modelId="{0B4EF661-43F2-4C28-9A73-B4A64B7DC37F}">
      <dgm:prSet custT="1"/>
      <dgm:spPr/>
      <dgm:t>
        <a:bodyPr/>
        <a:lstStyle/>
        <a:p>
          <a:r>
            <a:rPr kumimoji="0" lang="en-US" altLang="en-US" sz="1600" b="1" i="0" u="none" strike="noStrike" cap="none" normalizeH="0" baseline="0" dirty="0" err="1">
              <a:ln>
                <a:noFill/>
              </a:ln>
              <a:solidFill>
                <a:schemeClr val="tx1"/>
              </a:solidFill>
              <a:effectLst/>
              <a:latin typeface="Agency FB" panose="020B0503020202020204" pitchFamily="34" charset="0"/>
            </a:rPr>
            <a:t>Transmisia</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1" i="0" u="none" strike="noStrike" cap="none" normalizeH="0" baseline="0" dirty="0" err="1">
              <a:ln>
                <a:noFill/>
              </a:ln>
              <a:solidFill>
                <a:schemeClr val="tx1"/>
              </a:solidFill>
              <a:effectLst/>
              <a:latin typeface="Agency FB" panose="020B0503020202020204" pitchFamily="34" charset="0"/>
            </a:rPr>
            <a:t>fluxului</a:t>
          </a:r>
          <a:r>
            <a:rPr kumimoji="0" lang="en-US" altLang="en-US" sz="1600" b="1" i="0" u="none" strike="noStrike" cap="none" normalizeH="0" baseline="0" dirty="0">
              <a:ln>
                <a:noFill/>
              </a:ln>
              <a:solidFill>
                <a:schemeClr val="tx1"/>
              </a:solidFill>
              <a:effectLst/>
              <a:latin typeface="Agency FB" panose="020B0503020202020204" pitchFamily="34" charset="0"/>
            </a:rPr>
            <a:t> video </a:t>
          </a:r>
          <a:r>
            <a:rPr kumimoji="0" lang="en-US" altLang="en-US" sz="1600" b="1" i="0" u="none" strike="noStrike" cap="none" normalizeH="0" baseline="0" dirty="0" err="1">
              <a:ln>
                <a:noFill/>
              </a:ln>
              <a:solidFill>
                <a:schemeClr val="tx1"/>
              </a:solidFill>
              <a:effectLst/>
              <a:latin typeface="Agency FB" panose="020B0503020202020204" pitchFamily="34" charset="0"/>
            </a:rPr>
            <a:t>prin</a:t>
          </a:r>
          <a:r>
            <a:rPr kumimoji="0" lang="en-US" altLang="en-US" sz="1600" b="1" i="0" u="none" strike="noStrike" cap="none" normalizeH="0" baseline="0" dirty="0">
              <a:ln>
                <a:noFill/>
              </a:ln>
              <a:solidFill>
                <a:schemeClr val="tx1"/>
              </a:solidFill>
              <a:effectLst/>
              <a:latin typeface="Agency FB" panose="020B0503020202020204" pitchFamily="34" charset="0"/>
            </a:rPr>
            <a:t> Flask: </a:t>
          </a:r>
          <a:r>
            <a:rPr kumimoji="0" lang="en-US" altLang="en-US" sz="1600" b="0" i="0" u="none" strike="noStrike" cap="none" normalizeH="0" baseline="0" dirty="0" err="1">
              <a:ln>
                <a:noFill/>
              </a:ln>
              <a:solidFill>
                <a:schemeClr val="tx1"/>
              </a:solidFill>
              <a:effectLst/>
              <a:latin typeface="Agency FB" panose="020B0503020202020204" pitchFamily="34" charset="0"/>
            </a:rPr>
            <a:t>Funcția</a:t>
          </a:r>
          <a:r>
            <a:rPr kumimoji="0" lang="en-US" altLang="en-US" sz="1600" b="0" i="0" u="none" strike="noStrike" cap="none" normalizeH="0" baseline="0" dirty="0">
              <a:ln>
                <a:noFill/>
              </a:ln>
              <a:solidFill>
                <a:schemeClr val="tx1"/>
              </a:solidFill>
              <a:effectLst/>
              <a:latin typeface="Agency FB" panose="020B0503020202020204" pitchFamily="34" charset="0"/>
            </a:rPr>
            <a:t> Flask </a:t>
          </a:r>
          <a:r>
            <a:rPr kumimoji="0" lang="en-US" altLang="en-US" sz="1600" b="0" i="0" u="none" strike="noStrike" cap="none" normalizeH="0" baseline="0" dirty="0" err="1">
              <a:ln>
                <a:noFill/>
              </a:ln>
              <a:solidFill>
                <a:schemeClr val="tx1"/>
              </a:solidFill>
              <a:effectLst/>
              <a:latin typeface="Agency FB" panose="020B0503020202020204" pitchFamily="34" charset="0"/>
            </a:rPr>
            <a:t>transmite</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fluxul</a:t>
          </a:r>
          <a:r>
            <a:rPr kumimoji="0" lang="en-US" altLang="en-US" sz="1600" b="0" i="0" u="none" strike="noStrike" cap="none" normalizeH="0" baseline="0" dirty="0">
              <a:ln>
                <a:noFill/>
              </a:ln>
              <a:solidFill>
                <a:schemeClr val="tx1"/>
              </a:solidFill>
              <a:effectLst/>
              <a:latin typeface="Agency FB" panose="020B0503020202020204" pitchFamily="34" charset="0"/>
            </a:rPr>
            <a:t> video </a:t>
          </a:r>
          <a:r>
            <a:rPr kumimoji="0" lang="en-US" altLang="en-US" sz="1600" b="0" i="0" u="none" strike="noStrike" cap="none" normalizeH="0" baseline="0" dirty="0" err="1">
              <a:ln>
                <a:noFill/>
              </a:ln>
              <a:solidFill>
                <a:schemeClr val="tx1"/>
              </a:solidFill>
              <a:effectLst/>
              <a:latin typeface="Agency FB" panose="020B0503020202020204" pitchFamily="34" charset="0"/>
            </a:rPr>
            <a:t>către</a:t>
          </a:r>
          <a:r>
            <a:rPr kumimoji="0" lang="en-US" altLang="en-US" sz="1600" b="0" i="0" u="none" strike="noStrike" cap="none" normalizeH="0" baseline="0" dirty="0">
              <a:ln>
                <a:noFill/>
              </a:ln>
              <a:solidFill>
                <a:schemeClr val="tx1"/>
              </a:solidFill>
              <a:effectLst/>
              <a:latin typeface="Agency FB" panose="020B0503020202020204" pitchFamily="34" charset="0"/>
            </a:rPr>
            <a:t> un browser web </a:t>
          </a:r>
          <a:r>
            <a:rPr kumimoji="0" lang="en-US" altLang="en-US" sz="1600" b="0" i="0" u="none" strike="noStrike" cap="none" normalizeH="0" baseline="0" dirty="0" err="1">
              <a:ln>
                <a:noFill/>
              </a:ln>
              <a:solidFill>
                <a:schemeClr val="tx1"/>
              </a:solidFill>
              <a:effectLst/>
              <a:latin typeface="Agency FB" panose="020B0503020202020204" pitchFamily="34" charset="0"/>
            </a:rPr>
            <a:t>în</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timp</a:t>
          </a:r>
          <a:r>
            <a:rPr kumimoji="0" lang="en-US" altLang="en-US" sz="1600" b="0" i="0" u="none" strike="noStrike" cap="none" normalizeH="0" baseline="0" dirty="0">
              <a:ln>
                <a:noFill/>
              </a:ln>
              <a:solidFill>
                <a:schemeClr val="tx1"/>
              </a:solidFill>
              <a:effectLst/>
              <a:latin typeface="Agency FB" panose="020B0503020202020204" pitchFamily="34" charset="0"/>
            </a:rPr>
            <a:t> real, </a:t>
          </a:r>
          <a:r>
            <a:rPr kumimoji="0" lang="en-US" altLang="en-US" sz="1600" b="0" i="0" u="none" strike="noStrike" cap="none" normalizeH="0" baseline="0" dirty="0" err="1">
              <a:ln>
                <a:noFill/>
              </a:ln>
              <a:solidFill>
                <a:schemeClr val="tx1"/>
              </a:solidFill>
              <a:effectLst/>
              <a:latin typeface="Agency FB" panose="020B0503020202020204" pitchFamily="34" charset="0"/>
            </a:rPr>
            <a:t>utilizând</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codificarea</a:t>
          </a:r>
          <a:r>
            <a:rPr kumimoji="0" lang="en-US" altLang="en-US" sz="1600" b="0" i="0" u="none" strike="noStrike" cap="none" normalizeH="0" baseline="0" dirty="0">
              <a:ln>
                <a:noFill/>
              </a:ln>
              <a:solidFill>
                <a:schemeClr val="tx1"/>
              </a:solidFill>
              <a:effectLst/>
              <a:latin typeface="Agency FB" panose="020B0503020202020204" pitchFamily="34" charset="0"/>
            </a:rPr>
            <a:t> MJPEG</a:t>
          </a:r>
          <a:r>
            <a:rPr kumimoji="0" lang="en-US" altLang="en-US" sz="1600" b="1" i="0" u="none" strike="noStrike" cap="none" normalizeH="0" baseline="0" dirty="0">
              <a:ln>
                <a:noFill/>
              </a:ln>
              <a:solidFill>
                <a:schemeClr val="tx1"/>
              </a:solidFill>
              <a:effectLst/>
              <a:latin typeface="Agency FB" panose="020B0503020202020204" pitchFamily="34" charset="0"/>
            </a:rPr>
            <a:t>.</a:t>
          </a:r>
          <a:endParaRPr lang="en-US" sz="1600" dirty="0">
            <a:latin typeface="Agency FB" panose="020B0503020202020204" pitchFamily="34" charset="0"/>
          </a:endParaRPr>
        </a:p>
      </dgm:t>
    </dgm:pt>
    <dgm:pt modelId="{B4B4A031-097D-4E3D-9E88-DD84D895440E}" type="parTrans" cxnId="{C57C7574-6C6A-4990-8302-125068807DCE}">
      <dgm:prSet/>
      <dgm:spPr/>
      <dgm:t>
        <a:bodyPr/>
        <a:lstStyle/>
        <a:p>
          <a:endParaRPr lang="en-US"/>
        </a:p>
      </dgm:t>
    </dgm:pt>
    <dgm:pt modelId="{04BAF262-0AFA-4DE6-883F-9CAC00E3210C}" type="sibTrans" cxnId="{C57C7574-6C6A-4990-8302-125068807DCE}">
      <dgm:prSet/>
      <dgm:spPr/>
      <dgm:t>
        <a:bodyPr/>
        <a:lstStyle/>
        <a:p>
          <a:endParaRPr lang="en-US"/>
        </a:p>
      </dgm:t>
    </dgm:pt>
    <dgm:pt modelId="{75FA16EE-3E27-4A90-AED5-82E671DA363B}">
      <dgm:prSet custT="1"/>
      <dgm:spPr/>
      <dgm:t>
        <a:bodyPr/>
        <a:lstStyle/>
        <a:p>
          <a:r>
            <a:rPr kumimoji="0" lang="en-US" altLang="en-US" sz="1600" b="1" i="0" u="none" strike="noStrike" cap="none" normalizeH="0" baseline="0" dirty="0" err="1">
              <a:ln>
                <a:noFill/>
              </a:ln>
              <a:solidFill>
                <a:schemeClr val="tx1"/>
              </a:solidFill>
              <a:effectLst/>
              <a:latin typeface="Agency FB" panose="020B0503020202020204" pitchFamily="34" charset="0"/>
            </a:rPr>
            <a:t>Temporizare</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1" i="0" u="none" strike="noStrike" cap="none" normalizeH="0" baseline="0" dirty="0" err="1">
              <a:ln>
                <a:noFill/>
              </a:ln>
              <a:solidFill>
                <a:schemeClr val="tx1"/>
              </a:solidFill>
              <a:effectLst/>
              <a:latin typeface="Agency FB" panose="020B0503020202020204" pitchFamily="34" charset="0"/>
            </a:rPr>
            <a:t>și</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1" i="0" u="none" strike="noStrike" cap="none" normalizeH="0" baseline="0" dirty="0" err="1">
              <a:ln>
                <a:noFill/>
              </a:ln>
              <a:solidFill>
                <a:schemeClr val="tx1"/>
              </a:solidFill>
              <a:effectLst/>
              <a:latin typeface="Agency FB" panose="020B0503020202020204" pitchFamily="34" charset="0"/>
            </a:rPr>
            <a:t>oprire</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1" i="0" u="none" strike="noStrike" cap="none" normalizeH="0" baseline="0" dirty="0" err="1">
              <a:ln>
                <a:noFill/>
              </a:ln>
              <a:solidFill>
                <a:schemeClr val="tx1"/>
              </a:solidFill>
              <a:effectLst/>
              <a:latin typeface="Agency FB" panose="020B0503020202020204" pitchFamily="34" charset="0"/>
            </a:rPr>
            <a:t>automată</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Dacă</a:t>
          </a:r>
          <a:r>
            <a:rPr kumimoji="0" lang="en-US" altLang="en-US" sz="1600" b="0" i="0" u="none" strike="noStrike" cap="none" normalizeH="0" baseline="0" dirty="0">
              <a:ln>
                <a:noFill/>
              </a:ln>
              <a:solidFill>
                <a:schemeClr val="tx1"/>
              </a:solidFill>
              <a:effectLst/>
              <a:latin typeface="Agency FB" panose="020B0503020202020204" pitchFamily="34" charset="0"/>
            </a:rPr>
            <a:t> nu </a:t>
          </a:r>
          <a:r>
            <a:rPr kumimoji="0" lang="en-US" altLang="en-US" sz="1600" b="0" i="0" u="none" strike="noStrike" cap="none" normalizeH="0" baseline="0" dirty="0" err="1">
              <a:ln>
                <a:noFill/>
              </a:ln>
              <a:solidFill>
                <a:schemeClr val="tx1"/>
              </a:solidFill>
              <a:effectLst/>
              <a:latin typeface="Agency FB" panose="020B0503020202020204" pitchFamily="34" charset="0"/>
            </a:rPr>
            <a:t>este</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detectată</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mișcare</a:t>
          </a:r>
          <a:r>
            <a:rPr kumimoji="0" lang="en-US" altLang="en-US" sz="1600" b="0" i="0" u="none" strike="noStrike" cap="none" normalizeH="0" baseline="0" dirty="0">
              <a:ln>
                <a:noFill/>
              </a:ln>
              <a:solidFill>
                <a:schemeClr val="tx1"/>
              </a:solidFill>
              <a:effectLst/>
              <a:latin typeface="Agency FB" panose="020B0503020202020204" pitchFamily="34" charset="0"/>
            </a:rPr>
            <a:t>, se </a:t>
          </a:r>
          <a:r>
            <a:rPr kumimoji="0" lang="en-US" altLang="en-US" sz="1600" b="0" i="0" u="none" strike="noStrike" cap="none" normalizeH="0" baseline="0" dirty="0" err="1">
              <a:ln>
                <a:noFill/>
              </a:ln>
              <a:solidFill>
                <a:schemeClr val="tx1"/>
              </a:solidFill>
              <a:effectLst/>
              <a:latin typeface="Agency FB" panose="020B0503020202020204" pitchFamily="34" charset="0"/>
            </a:rPr>
            <a:t>activează</a:t>
          </a:r>
          <a:r>
            <a:rPr kumimoji="0" lang="en-US" altLang="en-US" sz="1600" b="0" i="0" u="none" strike="noStrike" cap="none" normalizeH="0" baseline="0" dirty="0">
              <a:ln>
                <a:noFill/>
              </a:ln>
              <a:solidFill>
                <a:schemeClr val="tx1"/>
              </a:solidFill>
              <a:effectLst/>
              <a:latin typeface="Agency FB" panose="020B0503020202020204" pitchFamily="34" charset="0"/>
            </a:rPr>
            <a:t> un </a:t>
          </a:r>
          <a:r>
            <a:rPr kumimoji="0" lang="en-US" altLang="en-US" sz="1600" b="0" i="0" u="none" strike="noStrike" cap="none" normalizeH="0" baseline="0" dirty="0" err="1">
              <a:ln>
                <a:noFill/>
              </a:ln>
              <a:solidFill>
                <a:schemeClr val="tx1"/>
              </a:solidFill>
              <a:effectLst/>
              <a:latin typeface="Agency FB" panose="020B0503020202020204" pitchFamily="34" charset="0"/>
            </a:rPr>
            <a:t>temporizator</a:t>
          </a:r>
          <a:r>
            <a:rPr kumimoji="0" lang="en-US" altLang="en-US" sz="1600" b="0" i="0" u="none" strike="noStrike" cap="none" normalizeH="0" baseline="0" dirty="0">
              <a:ln>
                <a:noFill/>
              </a:ln>
              <a:solidFill>
                <a:schemeClr val="tx1"/>
              </a:solidFill>
              <a:effectLst/>
              <a:latin typeface="Agency FB" panose="020B0503020202020204" pitchFamily="34" charset="0"/>
            </a:rPr>
            <a:t> care </a:t>
          </a:r>
          <a:r>
            <a:rPr kumimoji="0" lang="en-US" altLang="en-US" sz="1600" b="0" i="0" u="none" strike="noStrike" cap="none" normalizeH="0" baseline="0" dirty="0" err="1">
              <a:ln>
                <a:noFill/>
              </a:ln>
              <a:solidFill>
                <a:schemeClr val="tx1"/>
              </a:solidFill>
              <a:effectLst/>
              <a:latin typeface="Agency FB" panose="020B0503020202020204" pitchFamily="34" charset="0"/>
            </a:rPr>
            <a:t>va</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opri</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înregistrarea</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și</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alerta</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sonoră</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după</a:t>
          </a:r>
          <a:r>
            <a:rPr kumimoji="0" lang="en-US" altLang="en-US" sz="1600" b="0" i="0" u="none" strike="noStrike" cap="none" normalizeH="0" baseline="0" dirty="0">
              <a:ln>
                <a:noFill/>
              </a:ln>
              <a:solidFill>
                <a:schemeClr val="tx1"/>
              </a:solidFill>
              <a:effectLst/>
              <a:latin typeface="Agency FB" panose="020B0503020202020204" pitchFamily="34" charset="0"/>
            </a:rPr>
            <a:t> un interval </a:t>
          </a:r>
          <a:r>
            <a:rPr kumimoji="0" lang="en-US" altLang="en-US" sz="1600" b="0" i="0" u="none" strike="noStrike" cap="none" normalizeH="0" baseline="0" dirty="0" err="1">
              <a:ln>
                <a:noFill/>
              </a:ln>
              <a:solidFill>
                <a:schemeClr val="tx1"/>
              </a:solidFill>
              <a:effectLst/>
              <a:latin typeface="Agency FB" panose="020B0503020202020204" pitchFamily="34" charset="0"/>
            </a:rPr>
            <a:t>prestabilit</a:t>
          </a:r>
          <a:r>
            <a:rPr kumimoji="0" lang="en-US" altLang="en-US" sz="1600" b="0" i="0" u="none" strike="noStrike" cap="none" normalizeH="0" baseline="0" dirty="0">
              <a:ln>
                <a:noFill/>
              </a:ln>
              <a:solidFill>
                <a:schemeClr val="tx1"/>
              </a:solidFill>
              <a:effectLst/>
              <a:latin typeface="Agency FB" panose="020B0503020202020204" pitchFamily="34" charset="0"/>
            </a:rPr>
            <a:t> de </a:t>
          </a:r>
          <a:r>
            <a:rPr kumimoji="0" lang="en-US" altLang="en-US" sz="1600" b="0" i="0" u="none" strike="noStrike" cap="none" normalizeH="0" baseline="0" dirty="0" err="1">
              <a:ln>
                <a:noFill/>
              </a:ln>
              <a:solidFill>
                <a:schemeClr val="tx1"/>
              </a:solidFill>
              <a:effectLst/>
              <a:latin typeface="Agency FB" panose="020B0503020202020204" pitchFamily="34" charset="0"/>
            </a:rPr>
            <a:t>inactivitate</a:t>
          </a:r>
          <a:r>
            <a:rPr kumimoji="0" lang="en-US" altLang="en-US" sz="1600" b="0" i="0" u="none" strike="noStrike" cap="none" normalizeH="0" baseline="0" dirty="0">
              <a:ln>
                <a:noFill/>
              </a:ln>
              <a:solidFill>
                <a:schemeClr val="tx1"/>
              </a:solidFill>
              <a:effectLst/>
              <a:latin typeface="Agency FB" panose="020B0503020202020204" pitchFamily="34" charset="0"/>
            </a:rPr>
            <a:t>.</a:t>
          </a:r>
        </a:p>
      </dgm:t>
    </dgm:pt>
    <dgm:pt modelId="{A732A9E7-623C-4466-94E7-2F572D6802C1}" type="parTrans" cxnId="{DC003611-ADEA-4E12-A414-B51C4FFAD63D}">
      <dgm:prSet/>
      <dgm:spPr/>
      <dgm:t>
        <a:bodyPr/>
        <a:lstStyle/>
        <a:p>
          <a:endParaRPr lang="en-US"/>
        </a:p>
      </dgm:t>
    </dgm:pt>
    <dgm:pt modelId="{181D86BC-DE3F-48A5-9F8C-1530DC331D7E}" type="sibTrans" cxnId="{DC003611-ADEA-4E12-A414-B51C4FFAD63D}">
      <dgm:prSet/>
      <dgm:spPr/>
      <dgm:t>
        <a:bodyPr/>
        <a:lstStyle/>
        <a:p>
          <a:endParaRPr lang="en-US"/>
        </a:p>
      </dgm:t>
    </dgm:pt>
    <dgm:pt modelId="{D7CE5AB8-1339-4343-B1BE-632BBB4C5900}">
      <dgm:prSet custT="1"/>
      <dgm:spPr/>
      <dgm:t>
        <a:bodyPr/>
        <a:lstStyle/>
        <a:p>
          <a:r>
            <a:rPr kumimoji="0" lang="en-US" altLang="en-US" sz="1600" b="1" i="0" u="none" strike="noStrike" cap="none" normalizeH="0" baseline="0" dirty="0" err="1">
              <a:ln>
                <a:noFill/>
              </a:ln>
              <a:solidFill>
                <a:schemeClr val="tx1"/>
              </a:solidFill>
              <a:effectLst/>
              <a:latin typeface="Agency FB" panose="020B0503020202020204" pitchFamily="34" charset="0"/>
            </a:rPr>
            <a:t>Actualizarea</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kumimoji="0" lang="en-US" altLang="en-US" sz="1600" b="1" i="0" u="none" strike="noStrike" cap="none" normalizeH="0" baseline="0" dirty="0" err="1">
              <a:ln>
                <a:noFill/>
              </a:ln>
              <a:solidFill>
                <a:schemeClr val="tx1"/>
              </a:solidFill>
              <a:effectLst/>
              <a:latin typeface="Agency FB" panose="020B0503020202020204" pitchFamily="34" charset="0"/>
            </a:rPr>
            <a:t>cadrului</a:t>
          </a:r>
          <a:r>
            <a:rPr kumimoji="0" lang="en-US" altLang="en-US" sz="1600" b="1" i="0" u="none" strike="noStrike" cap="none" normalizeH="0" baseline="0" dirty="0">
              <a:ln>
                <a:noFill/>
              </a:ln>
              <a:solidFill>
                <a:schemeClr val="tx1"/>
              </a:solidFill>
              <a:effectLst/>
              <a:latin typeface="Agency FB" panose="020B0503020202020204" pitchFamily="34" charset="0"/>
            </a:rPr>
            <a:t> anterior: </a:t>
          </a:r>
          <a:r>
            <a:rPr kumimoji="0" lang="en-US" altLang="en-US" sz="1600" b="0" i="0" u="none" strike="noStrike" cap="none" normalizeH="0" baseline="0" dirty="0" err="1">
              <a:ln>
                <a:noFill/>
              </a:ln>
              <a:solidFill>
                <a:schemeClr val="tx1"/>
              </a:solidFill>
              <a:effectLst/>
              <a:latin typeface="Agency FB" panose="020B0503020202020204" pitchFamily="34" charset="0"/>
            </a:rPr>
            <a:t>Cadrul</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curent</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este</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salvat</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și</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devine</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cadrul</a:t>
          </a:r>
          <a:r>
            <a:rPr kumimoji="0" lang="en-US" altLang="en-US" sz="1600" b="0" i="0" u="none" strike="noStrike" cap="none" normalizeH="0" baseline="0" dirty="0">
              <a:ln>
                <a:noFill/>
              </a:ln>
              <a:solidFill>
                <a:schemeClr val="tx1"/>
              </a:solidFill>
              <a:effectLst/>
              <a:latin typeface="Agency FB" panose="020B0503020202020204" pitchFamily="34" charset="0"/>
            </a:rPr>
            <a:t> anterior </a:t>
          </a:r>
          <a:r>
            <a:rPr kumimoji="0" lang="en-US" altLang="en-US" sz="1600" b="0" i="0" u="none" strike="noStrike" cap="none" normalizeH="0" baseline="0" dirty="0" err="1">
              <a:ln>
                <a:noFill/>
              </a:ln>
              <a:solidFill>
                <a:schemeClr val="tx1"/>
              </a:solidFill>
              <a:effectLst/>
              <a:latin typeface="Agency FB" panose="020B0503020202020204" pitchFamily="34" charset="0"/>
            </a:rPr>
            <a:t>în</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următoarea</a:t>
          </a:r>
          <a:r>
            <a:rPr kumimoji="0" lang="en-US" altLang="en-US" sz="1600" b="0" i="0" u="none" strike="noStrike" cap="none" normalizeH="0" baseline="0" dirty="0">
              <a:ln>
                <a:noFill/>
              </a:ln>
              <a:solidFill>
                <a:schemeClr val="tx1"/>
              </a:solidFill>
              <a:effectLst/>
              <a:latin typeface="Agency FB" panose="020B0503020202020204" pitchFamily="34" charset="0"/>
            </a:rPr>
            <a:t> </a:t>
          </a:r>
          <a:r>
            <a:rPr kumimoji="0" lang="en-US" altLang="en-US" sz="1600" b="0" i="0" u="none" strike="noStrike" cap="none" normalizeH="0" baseline="0" dirty="0" err="1">
              <a:ln>
                <a:noFill/>
              </a:ln>
              <a:solidFill>
                <a:schemeClr val="tx1"/>
              </a:solidFill>
              <a:effectLst/>
              <a:latin typeface="Agency FB" panose="020B0503020202020204" pitchFamily="34" charset="0"/>
            </a:rPr>
            <a:t>iterație</a:t>
          </a:r>
          <a:r>
            <a:rPr kumimoji="0" lang="en-US" altLang="en-US" sz="1600" b="0" i="0" u="none" strike="noStrike" cap="none" normalizeH="0" baseline="0" dirty="0">
              <a:ln>
                <a:noFill/>
              </a:ln>
              <a:solidFill>
                <a:schemeClr val="tx1"/>
              </a:solidFill>
              <a:effectLst/>
              <a:latin typeface="Agency FB" panose="020B0503020202020204" pitchFamily="34" charset="0"/>
            </a:rPr>
            <a:t> a </a:t>
          </a:r>
          <a:r>
            <a:rPr kumimoji="0" lang="en-US" altLang="en-US" sz="1600" b="0" i="0" u="none" strike="noStrike" cap="none" normalizeH="0" baseline="0" dirty="0" err="1">
              <a:ln>
                <a:noFill/>
              </a:ln>
              <a:solidFill>
                <a:schemeClr val="tx1"/>
              </a:solidFill>
              <a:effectLst/>
              <a:latin typeface="Agency FB" panose="020B0503020202020204" pitchFamily="34" charset="0"/>
            </a:rPr>
            <a:t>buclei</a:t>
          </a:r>
          <a:r>
            <a:rPr kumimoji="0" lang="en-US" altLang="en-US" sz="1600" b="1" i="0" u="none" strike="noStrike" cap="none" normalizeH="0" baseline="0" dirty="0">
              <a:ln>
                <a:noFill/>
              </a:ln>
              <a:solidFill>
                <a:schemeClr val="tx1"/>
              </a:solidFill>
              <a:effectLst/>
              <a:latin typeface="Agency FB" panose="020B0503020202020204" pitchFamily="34" charset="0"/>
            </a:rPr>
            <a:t>. </a:t>
          </a:r>
          <a:r>
            <a:rPr lang="en-US" sz="1600" dirty="0">
              <a:latin typeface="Agency FB" panose="020B0503020202020204" pitchFamily="34" charset="0"/>
            </a:rPr>
            <a:t>.</a:t>
          </a:r>
        </a:p>
      </dgm:t>
    </dgm:pt>
    <dgm:pt modelId="{29F4D533-B104-46C8-90B4-401215BAE47D}" type="parTrans" cxnId="{EE85AFC4-D7F8-4CB6-A521-90AF58FD75EC}">
      <dgm:prSet/>
      <dgm:spPr/>
      <dgm:t>
        <a:bodyPr/>
        <a:lstStyle/>
        <a:p>
          <a:endParaRPr lang="en-US"/>
        </a:p>
      </dgm:t>
    </dgm:pt>
    <dgm:pt modelId="{37AD54C5-40C8-47DD-BDE1-9FF469105787}" type="sibTrans" cxnId="{EE85AFC4-D7F8-4CB6-A521-90AF58FD75EC}">
      <dgm:prSet/>
      <dgm:spPr/>
      <dgm:t>
        <a:bodyPr/>
        <a:lstStyle/>
        <a:p>
          <a:endParaRPr lang="en-US"/>
        </a:p>
      </dgm:t>
    </dgm:pt>
    <dgm:pt modelId="{D1FB6A31-C96C-4D50-9316-71FF9A4BB9BB}" type="pres">
      <dgm:prSet presAssocID="{17386821-6444-4424-8BCD-12811532A212}" presName="vert0" presStyleCnt="0">
        <dgm:presLayoutVars>
          <dgm:dir/>
          <dgm:animOne val="branch"/>
          <dgm:animLvl val="lvl"/>
        </dgm:presLayoutVars>
      </dgm:prSet>
      <dgm:spPr/>
    </dgm:pt>
    <dgm:pt modelId="{753EA886-265B-46D7-9002-57A16B514EB5}" type="pres">
      <dgm:prSet presAssocID="{4597D6E5-88A0-40EF-B950-EE1DFF4BBE4F}" presName="thickLine" presStyleLbl="alignNode1" presStyleIdx="0" presStyleCnt="6"/>
      <dgm:spPr/>
    </dgm:pt>
    <dgm:pt modelId="{305E814B-E820-4E88-8E07-1C738494178B}" type="pres">
      <dgm:prSet presAssocID="{4597D6E5-88A0-40EF-B950-EE1DFF4BBE4F}" presName="horz1" presStyleCnt="0"/>
      <dgm:spPr/>
    </dgm:pt>
    <dgm:pt modelId="{22B562C5-27EC-48D5-8893-0FC68519E247}" type="pres">
      <dgm:prSet presAssocID="{4597D6E5-88A0-40EF-B950-EE1DFF4BBE4F}" presName="tx1" presStyleLbl="revTx" presStyleIdx="0" presStyleCnt="6"/>
      <dgm:spPr/>
    </dgm:pt>
    <dgm:pt modelId="{BCDF3765-1EA0-4767-801B-79BD6CAAF3EC}" type="pres">
      <dgm:prSet presAssocID="{4597D6E5-88A0-40EF-B950-EE1DFF4BBE4F}" presName="vert1" presStyleCnt="0"/>
      <dgm:spPr/>
    </dgm:pt>
    <dgm:pt modelId="{28B89717-0C58-4137-AAC8-720B877C2F0A}" type="pres">
      <dgm:prSet presAssocID="{B2345E42-4FE9-4C99-95AE-C88D7F1D3F70}" presName="thickLine" presStyleLbl="alignNode1" presStyleIdx="1" presStyleCnt="6"/>
      <dgm:spPr/>
    </dgm:pt>
    <dgm:pt modelId="{F1A1A83C-5B6F-4979-BCCD-480CF01B09C2}" type="pres">
      <dgm:prSet presAssocID="{B2345E42-4FE9-4C99-95AE-C88D7F1D3F70}" presName="horz1" presStyleCnt="0"/>
      <dgm:spPr/>
    </dgm:pt>
    <dgm:pt modelId="{60AE26F8-F22A-42BB-88CA-41E3661FE86F}" type="pres">
      <dgm:prSet presAssocID="{B2345E42-4FE9-4C99-95AE-C88D7F1D3F70}" presName="tx1" presStyleLbl="revTx" presStyleIdx="1" presStyleCnt="6"/>
      <dgm:spPr/>
    </dgm:pt>
    <dgm:pt modelId="{351428BF-F0F7-4FC2-9AB6-4CA11E3BB135}" type="pres">
      <dgm:prSet presAssocID="{B2345E42-4FE9-4C99-95AE-C88D7F1D3F70}" presName="vert1" presStyleCnt="0"/>
      <dgm:spPr/>
    </dgm:pt>
    <dgm:pt modelId="{AAAFCA26-7E72-4EF8-8AEF-51998C6A22EB}" type="pres">
      <dgm:prSet presAssocID="{2B8D7B9F-A21C-4BBE-A2E9-A3C966A529A9}" presName="thickLine" presStyleLbl="alignNode1" presStyleIdx="2" presStyleCnt="6"/>
      <dgm:spPr/>
    </dgm:pt>
    <dgm:pt modelId="{0420D3F5-4FA0-483C-8742-F9B5B60351BE}" type="pres">
      <dgm:prSet presAssocID="{2B8D7B9F-A21C-4BBE-A2E9-A3C966A529A9}" presName="horz1" presStyleCnt="0"/>
      <dgm:spPr/>
    </dgm:pt>
    <dgm:pt modelId="{76A1EFFF-F541-4EB1-A60F-26FF9150F38C}" type="pres">
      <dgm:prSet presAssocID="{2B8D7B9F-A21C-4BBE-A2E9-A3C966A529A9}" presName="tx1" presStyleLbl="revTx" presStyleIdx="2" presStyleCnt="6"/>
      <dgm:spPr/>
    </dgm:pt>
    <dgm:pt modelId="{55B91C4B-3C5A-4A42-99A6-9781EA9D4B04}" type="pres">
      <dgm:prSet presAssocID="{2B8D7B9F-A21C-4BBE-A2E9-A3C966A529A9}" presName="vert1" presStyleCnt="0"/>
      <dgm:spPr/>
    </dgm:pt>
    <dgm:pt modelId="{2B082F0C-C788-4990-BBCC-30A738B69973}" type="pres">
      <dgm:prSet presAssocID="{0B4EF661-43F2-4C28-9A73-B4A64B7DC37F}" presName="thickLine" presStyleLbl="alignNode1" presStyleIdx="3" presStyleCnt="6"/>
      <dgm:spPr/>
    </dgm:pt>
    <dgm:pt modelId="{36EF84CF-1A13-4E7B-8C2C-EAC6FB91FDB3}" type="pres">
      <dgm:prSet presAssocID="{0B4EF661-43F2-4C28-9A73-B4A64B7DC37F}" presName="horz1" presStyleCnt="0"/>
      <dgm:spPr/>
    </dgm:pt>
    <dgm:pt modelId="{24CFC435-8905-49AA-8A16-0F9A148CD54F}" type="pres">
      <dgm:prSet presAssocID="{0B4EF661-43F2-4C28-9A73-B4A64B7DC37F}" presName="tx1" presStyleLbl="revTx" presStyleIdx="3" presStyleCnt="6"/>
      <dgm:spPr/>
    </dgm:pt>
    <dgm:pt modelId="{4628C4CE-5CC7-44C1-850F-CAC461D4BCF3}" type="pres">
      <dgm:prSet presAssocID="{0B4EF661-43F2-4C28-9A73-B4A64B7DC37F}" presName="vert1" presStyleCnt="0"/>
      <dgm:spPr/>
    </dgm:pt>
    <dgm:pt modelId="{E2B9C3E0-7CB7-4E7B-8FA7-A81B80DCA839}" type="pres">
      <dgm:prSet presAssocID="{75FA16EE-3E27-4A90-AED5-82E671DA363B}" presName="thickLine" presStyleLbl="alignNode1" presStyleIdx="4" presStyleCnt="6"/>
      <dgm:spPr/>
    </dgm:pt>
    <dgm:pt modelId="{E0E0A72F-F1FA-4184-BF05-75188C3D8D62}" type="pres">
      <dgm:prSet presAssocID="{75FA16EE-3E27-4A90-AED5-82E671DA363B}" presName="horz1" presStyleCnt="0"/>
      <dgm:spPr/>
    </dgm:pt>
    <dgm:pt modelId="{632006EB-1E25-48CF-AB1C-9D789337AFD6}" type="pres">
      <dgm:prSet presAssocID="{75FA16EE-3E27-4A90-AED5-82E671DA363B}" presName="tx1" presStyleLbl="revTx" presStyleIdx="4" presStyleCnt="6"/>
      <dgm:spPr/>
    </dgm:pt>
    <dgm:pt modelId="{B164E91F-66A4-45C5-B223-AB74F752E09B}" type="pres">
      <dgm:prSet presAssocID="{75FA16EE-3E27-4A90-AED5-82E671DA363B}" presName="vert1" presStyleCnt="0"/>
      <dgm:spPr/>
    </dgm:pt>
    <dgm:pt modelId="{DE9BE09B-6E20-4AAD-8F2C-E8055490F539}" type="pres">
      <dgm:prSet presAssocID="{D7CE5AB8-1339-4343-B1BE-632BBB4C5900}" presName="thickLine" presStyleLbl="alignNode1" presStyleIdx="5" presStyleCnt="6"/>
      <dgm:spPr/>
    </dgm:pt>
    <dgm:pt modelId="{C12A5979-DCBA-4B5A-8E7F-0E7E4F580802}" type="pres">
      <dgm:prSet presAssocID="{D7CE5AB8-1339-4343-B1BE-632BBB4C5900}" presName="horz1" presStyleCnt="0"/>
      <dgm:spPr/>
    </dgm:pt>
    <dgm:pt modelId="{15CAE129-64DD-4A89-B8EB-7160BC1C20A8}" type="pres">
      <dgm:prSet presAssocID="{D7CE5AB8-1339-4343-B1BE-632BBB4C5900}" presName="tx1" presStyleLbl="revTx" presStyleIdx="5" presStyleCnt="6"/>
      <dgm:spPr/>
    </dgm:pt>
    <dgm:pt modelId="{988CA9B8-6CE3-49A1-903E-55A7716DE21D}" type="pres">
      <dgm:prSet presAssocID="{D7CE5AB8-1339-4343-B1BE-632BBB4C5900}" presName="vert1" presStyleCnt="0"/>
      <dgm:spPr/>
    </dgm:pt>
  </dgm:ptLst>
  <dgm:cxnLst>
    <dgm:cxn modelId="{DC003611-ADEA-4E12-A414-B51C4FFAD63D}" srcId="{17386821-6444-4424-8BCD-12811532A212}" destId="{75FA16EE-3E27-4A90-AED5-82E671DA363B}" srcOrd="4" destOrd="0" parTransId="{A732A9E7-623C-4466-94E7-2F572D6802C1}" sibTransId="{181D86BC-DE3F-48A5-9F8C-1530DC331D7E}"/>
    <dgm:cxn modelId="{58EEF622-CFA3-4DC1-8F59-E093455D6785}" type="presOf" srcId="{D7CE5AB8-1339-4343-B1BE-632BBB4C5900}" destId="{15CAE129-64DD-4A89-B8EB-7160BC1C20A8}" srcOrd="0" destOrd="0" presId="urn:microsoft.com/office/officeart/2008/layout/LinedList"/>
    <dgm:cxn modelId="{F49FDF2F-F020-4AD6-A1C3-C7082FFB1B06}" type="presOf" srcId="{4597D6E5-88A0-40EF-B950-EE1DFF4BBE4F}" destId="{22B562C5-27EC-48D5-8893-0FC68519E247}" srcOrd="0" destOrd="0" presId="urn:microsoft.com/office/officeart/2008/layout/LinedList"/>
    <dgm:cxn modelId="{E5042C5E-45CC-4C58-8454-9CE84CA74BBB}" srcId="{17386821-6444-4424-8BCD-12811532A212}" destId="{2B8D7B9F-A21C-4BBE-A2E9-A3C966A529A9}" srcOrd="2" destOrd="0" parTransId="{C5CF08E1-E61E-4B1C-A6FE-60219D9E1C64}" sibTransId="{EC52BF09-D4F0-470A-8246-F6330031D3FE}"/>
    <dgm:cxn modelId="{D6E23B63-A83F-4F8F-A88A-015433A6DD78}" type="presOf" srcId="{2B8D7B9F-A21C-4BBE-A2E9-A3C966A529A9}" destId="{76A1EFFF-F541-4EB1-A60F-26FF9150F38C}" srcOrd="0" destOrd="0" presId="urn:microsoft.com/office/officeart/2008/layout/LinedList"/>
    <dgm:cxn modelId="{C57C7574-6C6A-4990-8302-125068807DCE}" srcId="{17386821-6444-4424-8BCD-12811532A212}" destId="{0B4EF661-43F2-4C28-9A73-B4A64B7DC37F}" srcOrd="3" destOrd="0" parTransId="{B4B4A031-097D-4E3D-9E88-DD84D895440E}" sibTransId="{04BAF262-0AFA-4DE6-883F-9CAC00E3210C}"/>
    <dgm:cxn modelId="{4C319E75-8CB6-435B-A16B-E305B353FE8A}" type="presOf" srcId="{17386821-6444-4424-8BCD-12811532A212}" destId="{D1FB6A31-C96C-4D50-9316-71FF9A4BB9BB}" srcOrd="0" destOrd="0" presId="urn:microsoft.com/office/officeart/2008/layout/LinedList"/>
    <dgm:cxn modelId="{60C42256-5677-4D03-BFD2-B6CD9C8C6EFE}" srcId="{17386821-6444-4424-8BCD-12811532A212}" destId="{4597D6E5-88A0-40EF-B950-EE1DFF4BBE4F}" srcOrd="0" destOrd="0" parTransId="{72895BB6-F98F-4E5C-9BA7-802FFF1F3FF5}" sibTransId="{199CB5F0-78C2-4B35-9C63-AF038C338CE5}"/>
    <dgm:cxn modelId="{C5DE3D97-B6E9-4862-8798-4F86AB1D2EA4}" type="presOf" srcId="{75FA16EE-3E27-4A90-AED5-82E671DA363B}" destId="{632006EB-1E25-48CF-AB1C-9D789337AFD6}" srcOrd="0" destOrd="0" presId="urn:microsoft.com/office/officeart/2008/layout/LinedList"/>
    <dgm:cxn modelId="{6F6642B2-5435-4B74-9612-2E35BDAAB462}" srcId="{17386821-6444-4424-8BCD-12811532A212}" destId="{B2345E42-4FE9-4C99-95AE-C88D7F1D3F70}" srcOrd="1" destOrd="0" parTransId="{C675396B-89D0-417D-9A83-553061CC1891}" sibTransId="{B213614C-EBCD-4612-9119-0438771C9FAF}"/>
    <dgm:cxn modelId="{51DC38C0-1CA0-4528-B185-FADE7A1F8066}" type="presOf" srcId="{0B4EF661-43F2-4C28-9A73-B4A64B7DC37F}" destId="{24CFC435-8905-49AA-8A16-0F9A148CD54F}" srcOrd="0" destOrd="0" presId="urn:microsoft.com/office/officeart/2008/layout/LinedList"/>
    <dgm:cxn modelId="{EE85AFC4-D7F8-4CB6-A521-90AF58FD75EC}" srcId="{17386821-6444-4424-8BCD-12811532A212}" destId="{D7CE5AB8-1339-4343-B1BE-632BBB4C5900}" srcOrd="5" destOrd="0" parTransId="{29F4D533-B104-46C8-90B4-401215BAE47D}" sibTransId="{37AD54C5-40C8-47DD-BDE1-9FF469105787}"/>
    <dgm:cxn modelId="{BD8A3FEC-61F7-426D-9CDF-81FFFEDCD884}" type="presOf" srcId="{B2345E42-4FE9-4C99-95AE-C88D7F1D3F70}" destId="{60AE26F8-F22A-42BB-88CA-41E3661FE86F}" srcOrd="0" destOrd="0" presId="urn:microsoft.com/office/officeart/2008/layout/LinedList"/>
    <dgm:cxn modelId="{13A63070-CE38-4ED9-A0FC-C8E19474E74B}" type="presParOf" srcId="{D1FB6A31-C96C-4D50-9316-71FF9A4BB9BB}" destId="{753EA886-265B-46D7-9002-57A16B514EB5}" srcOrd="0" destOrd="0" presId="urn:microsoft.com/office/officeart/2008/layout/LinedList"/>
    <dgm:cxn modelId="{B8616B40-C46C-41BA-9632-6052BBB9F1C0}" type="presParOf" srcId="{D1FB6A31-C96C-4D50-9316-71FF9A4BB9BB}" destId="{305E814B-E820-4E88-8E07-1C738494178B}" srcOrd="1" destOrd="0" presId="urn:microsoft.com/office/officeart/2008/layout/LinedList"/>
    <dgm:cxn modelId="{41CEDF4A-F8F5-44D2-915F-049584E29E66}" type="presParOf" srcId="{305E814B-E820-4E88-8E07-1C738494178B}" destId="{22B562C5-27EC-48D5-8893-0FC68519E247}" srcOrd="0" destOrd="0" presId="urn:microsoft.com/office/officeart/2008/layout/LinedList"/>
    <dgm:cxn modelId="{744A4970-3117-4C6F-BE21-A4A7BF19850C}" type="presParOf" srcId="{305E814B-E820-4E88-8E07-1C738494178B}" destId="{BCDF3765-1EA0-4767-801B-79BD6CAAF3EC}" srcOrd="1" destOrd="0" presId="urn:microsoft.com/office/officeart/2008/layout/LinedList"/>
    <dgm:cxn modelId="{C2A7F5B0-F3E3-46D5-B9D0-810B4CF5BCE8}" type="presParOf" srcId="{D1FB6A31-C96C-4D50-9316-71FF9A4BB9BB}" destId="{28B89717-0C58-4137-AAC8-720B877C2F0A}" srcOrd="2" destOrd="0" presId="urn:microsoft.com/office/officeart/2008/layout/LinedList"/>
    <dgm:cxn modelId="{082CB28E-6E55-4F33-AC33-CA522B010B66}" type="presParOf" srcId="{D1FB6A31-C96C-4D50-9316-71FF9A4BB9BB}" destId="{F1A1A83C-5B6F-4979-BCCD-480CF01B09C2}" srcOrd="3" destOrd="0" presId="urn:microsoft.com/office/officeart/2008/layout/LinedList"/>
    <dgm:cxn modelId="{2EFD05C6-84DE-4000-9A48-21958C4AD39E}" type="presParOf" srcId="{F1A1A83C-5B6F-4979-BCCD-480CF01B09C2}" destId="{60AE26F8-F22A-42BB-88CA-41E3661FE86F}" srcOrd="0" destOrd="0" presId="urn:microsoft.com/office/officeart/2008/layout/LinedList"/>
    <dgm:cxn modelId="{12792142-F52B-435E-BA19-180CFAF9B7D8}" type="presParOf" srcId="{F1A1A83C-5B6F-4979-BCCD-480CF01B09C2}" destId="{351428BF-F0F7-4FC2-9AB6-4CA11E3BB135}" srcOrd="1" destOrd="0" presId="urn:microsoft.com/office/officeart/2008/layout/LinedList"/>
    <dgm:cxn modelId="{B82E4AAE-106B-4572-B9F7-4E1DCB136120}" type="presParOf" srcId="{D1FB6A31-C96C-4D50-9316-71FF9A4BB9BB}" destId="{AAAFCA26-7E72-4EF8-8AEF-51998C6A22EB}" srcOrd="4" destOrd="0" presId="urn:microsoft.com/office/officeart/2008/layout/LinedList"/>
    <dgm:cxn modelId="{46B78454-8ED1-4E11-A576-0A057B2EECE7}" type="presParOf" srcId="{D1FB6A31-C96C-4D50-9316-71FF9A4BB9BB}" destId="{0420D3F5-4FA0-483C-8742-F9B5B60351BE}" srcOrd="5" destOrd="0" presId="urn:microsoft.com/office/officeart/2008/layout/LinedList"/>
    <dgm:cxn modelId="{95FB7832-AA27-43AC-A55B-EE0CC3BB95AD}" type="presParOf" srcId="{0420D3F5-4FA0-483C-8742-F9B5B60351BE}" destId="{76A1EFFF-F541-4EB1-A60F-26FF9150F38C}" srcOrd="0" destOrd="0" presId="urn:microsoft.com/office/officeart/2008/layout/LinedList"/>
    <dgm:cxn modelId="{38579331-DE68-44FD-801A-2656CDE1C4B9}" type="presParOf" srcId="{0420D3F5-4FA0-483C-8742-F9B5B60351BE}" destId="{55B91C4B-3C5A-4A42-99A6-9781EA9D4B04}" srcOrd="1" destOrd="0" presId="urn:microsoft.com/office/officeart/2008/layout/LinedList"/>
    <dgm:cxn modelId="{B92834D8-2167-491D-AEAA-095A65D16D69}" type="presParOf" srcId="{D1FB6A31-C96C-4D50-9316-71FF9A4BB9BB}" destId="{2B082F0C-C788-4990-BBCC-30A738B69973}" srcOrd="6" destOrd="0" presId="urn:microsoft.com/office/officeart/2008/layout/LinedList"/>
    <dgm:cxn modelId="{98D4FAE6-3975-40DA-B5DF-864568F3C6B7}" type="presParOf" srcId="{D1FB6A31-C96C-4D50-9316-71FF9A4BB9BB}" destId="{36EF84CF-1A13-4E7B-8C2C-EAC6FB91FDB3}" srcOrd="7" destOrd="0" presId="urn:microsoft.com/office/officeart/2008/layout/LinedList"/>
    <dgm:cxn modelId="{A5DD2E80-2B89-4361-96FB-24C9ED19E5F6}" type="presParOf" srcId="{36EF84CF-1A13-4E7B-8C2C-EAC6FB91FDB3}" destId="{24CFC435-8905-49AA-8A16-0F9A148CD54F}" srcOrd="0" destOrd="0" presId="urn:microsoft.com/office/officeart/2008/layout/LinedList"/>
    <dgm:cxn modelId="{937A0510-419C-46C7-8B8F-960CC264E1F8}" type="presParOf" srcId="{36EF84CF-1A13-4E7B-8C2C-EAC6FB91FDB3}" destId="{4628C4CE-5CC7-44C1-850F-CAC461D4BCF3}" srcOrd="1" destOrd="0" presId="urn:microsoft.com/office/officeart/2008/layout/LinedList"/>
    <dgm:cxn modelId="{B7A4BC64-C1D8-4791-9EB1-E25ADA4A4EC8}" type="presParOf" srcId="{D1FB6A31-C96C-4D50-9316-71FF9A4BB9BB}" destId="{E2B9C3E0-7CB7-4E7B-8FA7-A81B80DCA839}" srcOrd="8" destOrd="0" presId="urn:microsoft.com/office/officeart/2008/layout/LinedList"/>
    <dgm:cxn modelId="{9A52E694-F1BF-483B-8470-DFDE1B5ED9F6}" type="presParOf" srcId="{D1FB6A31-C96C-4D50-9316-71FF9A4BB9BB}" destId="{E0E0A72F-F1FA-4184-BF05-75188C3D8D62}" srcOrd="9" destOrd="0" presId="urn:microsoft.com/office/officeart/2008/layout/LinedList"/>
    <dgm:cxn modelId="{012F46B3-32F0-47F1-8454-50999141EC17}" type="presParOf" srcId="{E0E0A72F-F1FA-4184-BF05-75188C3D8D62}" destId="{632006EB-1E25-48CF-AB1C-9D789337AFD6}" srcOrd="0" destOrd="0" presId="urn:microsoft.com/office/officeart/2008/layout/LinedList"/>
    <dgm:cxn modelId="{8A1FBEB6-BF0B-4DBF-A2D1-BD3DB809B92C}" type="presParOf" srcId="{E0E0A72F-F1FA-4184-BF05-75188C3D8D62}" destId="{B164E91F-66A4-45C5-B223-AB74F752E09B}" srcOrd="1" destOrd="0" presId="urn:microsoft.com/office/officeart/2008/layout/LinedList"/>
    <dgm:cxn modelId="{F6810FF7-A8EA-4552-9295-67E5B092EC9C}" type="presParOf" srcId="{D1FB6A31-C96C-4D50-9316-71FF9A4BB9BB}" destId="{DE9BE09B-6E20-4AAD-8F2C-E8055490F539}" srcOrd="10" destOrd="0" presId="urn:microsoft.com/office/officeart/2008/layout/LinedList"/>
    <dgm:cxn modelId="{70CD99BD-CD5B-4B74-B04D-86301590C955}" type="presParOf" srcId="{D1FB6A31-C96C-4D50-9316-71FF9A4BB9BB}" destId="{C12A5979-DCBA-4B5A-8E7F-0E7E4F580802}" srcOrd="11" destOrd="0" presId="urn:microsoft.com/office/officeart/2008/layout/LinedList"/>
    <dgm:cxn modelId="{55A66E46-0CED-4E88-BF54-B39F4114044A}" type="presParOf" srcId="{C12A5979-DCBA-4B5A-8E7F-0E7E4F580802}" destId="{15CAE129-64DD-4A89-B8EB-7160BC1C20A8}" srcOrd="0" destOrd="0" presId="urn:microsoft.com/office/officeart/2008/layout/LinedList"/>
    <dgm:cxn modelId="{4F96E7CD-E5EE-4CE9-B820-F0F84F0674EB}" type="presParOf" srcId="{C12A5979-DCBA-4B5A-8E7F-0E7E4F580802}" destId="{988CA9B8-6CE3-49A1-903E-55A7716DE21D}"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E303AA-6AEB-4A12-86DB-338CD3563613}">
      <dsp:nvSpPr>
        <dsp:cNvPr id="0" name=""/>
        <dsp:cNvSpPr/>
      </dsp:nvSpPr>
      <dsp:spPr>
        <a:xfrm>
          <a:off x="0" y="0"/>
          <a:ext cx="7832186" cy="57284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ro-RO" sz="1600" kern="1200" dirty="0">
              <a:latin typeface="Agency FB" panose="020B0503020202020204" pitchFamily="34" charset="0"/>
            </a:rPr>
            <a:t>Capturarea și procesarea fluxului video în timp real, folosind camere web și biblioteci specifice cum ar fi </a:t>
          </a:r>
          <a:r>
            <a:rPr lang="ro-RO" sz="1600" kern="1200" dirty="0" err="1">
              <a:latin typeface="Agency FB" panose="020B0503020202020204" pitchFamily="34" charset="0"/>
            </a:rPr>
            <a:t>OpenCV</a:t>
          </a:r>
          <a:r>
            <a:rPr lang="ro-RO" sz="1600" kern="1200" dirty="0">
              <a:latin typeface="Agency FB" panose="020B0503020202020204" pitchFamily="34" charset="0"/>
            </a:rPr>
            <a:t>.</a:t>
          </a:r>
          <a:endParaRPr lang="en-US" sz="1600" kern="1200" dirty="0">
            <a:latin typeface="Agency FB" panose="020B0503020202020204" pitchFamily="34" charset="0"/>
          </a:endParaRPr>
        </a:p>
      </dsp:txBody>
      <dsp:txXfrm>
        <a:off x="16778" y="16778"/>
        <a:ext cx="7147020" cy="539287"/>
      </dsp:txXfrm>
    </dsp:sp>
    <dsp:sp modelId="{622DF283-5AC3-4BAB-B4C6-0E256AE45AD9}">
      <dsp:nvSpPr>
        <dsp:cNvPr id="0" name=""/>
        <dsp:cNvSpPr/>
      </dsp:nvSpPr>
      <dsp:spPr>
        <a:xfrm>
          <a:off x="584871" y="652405"/>
          <a:ext cx="7832186" cy="57284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ro-RO" sz="1600" kern="1200" dirty="0">
              <a:latin typeface="Agency FB" panose="020B0503020202020204" pitchFamily="34" charset="0"/>
            </a:rPr>
            <a:t>Detectarea mișcării și alertarea sonoră prin implementarea unui algoritm.</a:t>
          </a:r>
          <a:endParaRPr lang="en-US" sz="1600" kern="1200" dirty="0">
            <a:latin typeface="Agency FB" panose="020B0503020202020204" pitchFamily="34" charset="0"/>
          </a:endParaRPr>
        </a:p>
      </dsp:txBody>
      <dsp:txXfrm>
        <a:off x="601649" y="669183"/>
        <a:ext cx="6841411" cy="539287"/>
      </dsp:txXfrm>
    </dsp:sp>
    <dsp:sp modelId="{5DB17BBD-5CA6-4CA6-95DA-0BAA4ACA898C}">
      <dsp:nvSpPr>
        <dsp:cNvPr id="0" name=""/>
        <dsp:cNvSpPr/>
      </dsp:nvSpPr>
      <dsp:spPr>
        <a:xfrm>
          <a:off x="1169742" y="1304811"/>
          <a:ext cx="7832186" cy="57284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ro-RO" sz="1600" kern="1200" dirty="0">
              <a:latin typeface="Agency FB" panose="020B0503020202020204" pitchFamily="34" charset="0"/>
            </a:rPr>
            <a:t>Dezvoltarea unei pagini web care permite vizualizarea în timp real al fluxului de date.</a:t>
          </a:r>
          <a:endParaRPr lang="en-US" sz="1600" kern="1200" dirty="0">
            <a:latin typeface="Agency FB" panose="020B0503020202020204" pitchFamily="34" charset="0"/>
          </a:endParaRPr>
        </a:p>
      </dsp:txBody>
      <dsp:txXfrm>
        <a:off x="1186520" y="1321589"/>
        <a:ext cx="6841411" cy="539287"/>
      </dsp:txXfrm>
    </dsp:sp>
    <dsp:sp modelId="{F86F8F11-E3E7-4AD6-B06A-A6954EC75466}">
      <dsp:nvSpPr>
        <dsp:cNvPr id="0" name=""/>
        <dsp:cNvSpPr/>
      </dsp:nvSpPr>
      <dsp:spPr>
        <a:xfrm>
          <a:off x="1754613" y="1957216"/>
          <a:ext cx="7832186" cy="57284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ro-RO" sz="1600" kern="1200" dirty="0">
              <a:latin typeface="Agency FB" panose="020B0503020202020204" pitchFamily="34" charset="0"/>
            </a:rPr>
            <a:t>Implementarea unor </a:t>
          </a:r>
          <a:r>
            <a:rPr lang="ro-RO" sz="1600" kern="1200" dirty="0" err="1">
              <a:latin typeface="Agency FB" panose="020B0503020202020204" pitchFamily="34" charset="0"/>
            </a:rPr>
            <a:t>functionalități</a:t>
          </a:r>
          <a:r>
            <a:rPr lang="ro-RO" sz="1600" kern="1200" dirty="0">
              <a:latin typeface="Agency FB" panose="020B0503020202020204" pitchFamily="34" charset="0"/>
            </a:rPr>
            <a:t> de securitate pentru protejarea </a:t>
          </a:r>
          <a:r>
            <a:rPr lang="ro-RO" sz="1600" kern="1200" dirty="0" err="1">
              <a:latin typeface="Agency FB" panose="020B0503020202020204" pitchFamily="34" charset="0"/>
            </a:rPr>
            <a:t>accsului</a:t>
          </a:r>
          <a:r>
            <a:rPr lang="ro-RO" sz="1600" kern="1200" dirty="0">
              <a:latin typeface="Agency FB" panose="020B0503020202020204" pitchFamily="34" charset="0"/>
            </a:rPr>
            <a:t> la fluxul video.</a:t>
          </a:r>
          <a:endParaRPr lang="en-US" sz="1600" kern="1200" dirty="0">
            <a:latin typeface="Agency FB" panose="020B0503020202020204" pitchFamily="34" charset="0"/>
          </a:endParaRPr>
        </a:p>
      </dsp:txBody>
      <dsp:txXfrm>
        <a:off x="1771391" y="1973994"/>
        <a:ext cx="6841411" cy="539287"/>
      </dsp:txXfrm>
    </dsp:sp>
    <dsp:sp modelId="{9C9A6552-3A50-4726-A99E-36056CCCB902}">
      <dsp:nvSpPr>
        <dsp:cNvPr id="0" name=""/>
        <dsp:cNvSpPr/>
      </dsp:nvSpPr>
      <dsp:spPr>
        <a:xfrm>
          <a:off x="2339484" y="2609622"/>
          <a:ext cx="7832186" cy="57284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ro-RO" sz="1600" kern="1200" dirty="0">
              <a:latin typeface="Agency FB" panose="020B0503020202020204" pitchFamily="34" charset="0"/>
            </a:rPr>
            <a:t>Optimizarea performanței sistemului pentru a asigura procesarea și alertarea rapidă în timp real prin intermediul aspectelor legate resursele hardware(procesor, memorie).</a:t>
          </a:r>
          <a:endParaRPr lang="en-US" sz="1600" kern="1200" dirty="0">
            <a:latin typeface="Agency FB" panose="020B0503020202020204" pitchFamily="34" charset="0"/>
          </a:endParaRPr>
        </a:p>
      </dsp:txBody>
      <dsp:txXfrm>
        <a:off x="2356262" y="2626400"/>
        <a:ext cx="6841411" cy="539287"/>
      </dsp:txXfrm>
    </dsp:sp>
    <dsp:sp modelId="{0D3B2606-07E9-4C2C-8E2F-B9295891689E}">
      <dsp:nvSpPr>
        <dsp:cNvPr id="0" name=""/>
        <dsp:cNvSpPr/>
      </dsp:nvSpPr>
      <dsp:spPr>
        <a:xfrm>
          <a:off x="7459838" y="418494"/>
          <a:ext cx="372348" cy="372348"/>
        </a:xfrm>
        <a:prstGeom prst="downArrow">
          <a:avLst>
            <a:gd name="adj1" fmla="val 55000"/>
            <a:gd name="adj2" fmla="val 45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543616" y="418494"/>
        <a:ext cx="204792" cy="280192"/>
      </dsp:txXfrm>
    </dsp:sp>
    <dsp:sp modelId="{58643AE7-3706-4645-8204-99BFA22856C1}">
      <dsp:nvSpPr>
        <dsp:cNvPr id="0" name=""/>
        <dsp:cNvSpPr/>
      </dsp:nvSpPr>
      <dsp:spPr>
        <a:xfrm>
          <a:off x="8044709" y="1070899"/>
          <a:ext cx="372348" cy="372348"/>
        </a:xfrm>
        <a:prstGeom prst="downArrow">
          <a:avLst>
            <a:gd name="adj1" fmla="val 55000"/>
            <a:gd name="adj2" fmla="val 45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8128487" y="1070899"/>
        <a:ext cx="204792" cy="280192"/>
      </dsp:txXfrm>
    </dsp:sp>
    <dsp:sp modelId="{0BBA52F7-9051-433A-9578-BA7123625ED1}">
      <dsp:nvSpPr>
        <dsp:cNvPr id="0" name=""/>
        <dsp:cNvSpPr/>
      </dsp:nvSpPr>
      <dsp:spPr>
        <a:xfrm>
          <a:off x="8629580" y="1713757"/>
          <a:ext cx="372348" cy="372348"/>
        </a:xfrm>
        <a:prstGeom prst="downArrow">
          <a:avLst>
            <a:gd name="adj1" fmla="val 55000"/>
            <a:gd name="adj2" fmla="val 45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8713358" y="1713757"/>
        <a:ext cx="204792" cy="280192"/>
      </dsp:txXfrm>
    </dsp:sp>
    <dsp:sp modelId="{C5E6BD91-FCE4-4BD6-B7B4-43B5151F0771}">
      <dsp:nvSpPr>
        <dsp:cNvPr id="0" name=""/>
        <dsp:cNvSpPr/>
      </dsp:nvSpPr>
      <dsp:spPr>
        <a:xfrm>
          <a:off x="9214451" y="2372528"/>
          <a:ext cx="372348" cy="372348"/>
        </a:xfrm>
        <a:prstGeom prst="downArrow">
          <a:avLst>
            <a:gd name="adj1" fmla="val 55000"/>
            <a:gd name="adj2" fmla="val 45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9298229" y="2372528"/>
        <a:ext cx="204792" cy="2801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616403-0960-4F7D-9CFE-38E22A381BB8}">
      <dsp:nvSpPr>
        <dsp:cNvPr id="0" name=""/>
        <dsp:cNvSpPr/>
      </dsp:nvSpPr>
      <dsp:spPr>
        <a:xfrm>
          <a:off x="218" y="73787"/>
          <a:ext cx="2639927" cy="3167912"/>
        </a:xfrm>
        <a:prstGeom prst="rect">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0766" tIns="0" rIns="260766" bIns="330200" numCol="1" spcCol="1270" anchor="t" anchorCtr="0">
          <a:noAutofit/>
        </a:bodyPr>
        <a:lstStyle/>
        <a:p>
          <a:pPr marL="0" lvl="0" indent="0" algn="l" defTabSz="711200">
            <a:lnSpc>
              <a:spcPct val="90000"/>
            </a:lnSpc>
            <a:spcBef>
              <a:spcPct val="0"/>
            </a:spcBef>
            <a:spcAft>
              <a:spcPct val="35000"/>
            </a:spcAft>
            <a:buNone/>
          </a:pPr>
          <a:r>
            <a:rPr lang="en-US" sz="1600" b="1" kern="1200" dirty="0">
              <a:latin typeface="Agency FB" panose="020B0503020202020204" pitchFamily="34" charset="0"/>
            </a:rPr>
            <a:t>OpenCV</a:t>
          </a:r>
          <a:r>
            <a:rPr lang="en-US" sz="1600" kern="1200" dirty="0">
              <a:latin typeface="Agency FB" panose="020B0503020202020204" pitchFamily="34" charset="0"/>
            </a:rPr>
            <a:t>:  </a:t>
          </a:r>
          <a:r>
            <a:rPr lang="en-US" sz="1600" kern="1200" dirty="0" err="1">
              <a:latin typeface="Agency FB" panose="020B0503020202020204" pitchFamily="34" charset="0"/>
            </a:rPr>
            <a:t>În</a:t>
          </a:r>
          <a:r>
            <a:rPr lang="en-US" sz="1600" kern="1200" dirty="0">
              <a:latin typeface="Agency FB" panose="020B0503020202020204" pitchFamily="34" charset="0"/>
            </a:rPr>
            <a:t> </a:t>
          </a:r>
          <a:r>
            <a:rPr lang="en-US" sz="1600" kern="1200" dirty="0" err="1">
              <a:latin typeface="Agency FB" panose="020B0503020202020204" pitchFamily="34" charset="0"/>
            </a:rPr>
            <a:t>acest</a:t>
          </a:r>
          <a:r>
            <a:rPr lang="en-US" sz="1600" kern="1200" dirty="0">
              <a:latin typeface="Agency FB" panose="020B0503020202020204" pitchFamily="34" charset="0"/>
            </a:rPr>
            <a:t> </a:t>
          </a:r>
          <a:r>
            <a:rPr lang="en-US" sz="1600" kern="1200" dirty="0" err="1">
              <a:latin typeface="Agency FB" panose="020B0503020202020204" pitchFamily="34" charset="0"/>
            </a:rPr>
            <a:t>proiect</a:t>
          </a:r>
          <a:r>
            <a:rPr lang="en-US" sz="1600" kern="1200" dirty="0">
              <a:latin typeface="Agency FB" panose="020B0503020202020204" pitchFamily="34" charset="0"/>
            </a:rPr>
            <a:t> </a:t>
          </a:r>
          <a:r>
            <a:rPr lang="en-US" sz="1600" kern="1200" dirty="0" err="1">
              <a:latin typeface="Agency FB" panose="020B0503020202020204" pitchFamily="34" charset="0"/>
            </a:rPr>
            <a:t>va</a:t>
          </a:r>
          <a:r>
            <a:rPr lang="en-US" sz="1600" kern="1200" dirty="0">
              <a:latin typeface="Agency FB" panose="020B0503020202020204" pitchFamily="34" charset="0"/>
            </a:rPr>
            <a:t> fi </a:t>
          </a:r>
          <a:r>
            <a:rPr lang="en-US" sz="1600" kern="1200" dirty="0" err="1">
              <a:latin typeface="Agency FB" panose="020B0503020202020204" pitchFamily="34" charset="0"/>
            </a:rPr>
            <a:t>utilizat</a:t>
          </a:r>
          <a:r>
            <a:rPr lang="en-US" sz="1600" kern="1200" dirty="0">
              <a:latin typeface="Agency FB" panose="020B0503020202020204" pitchFamily="34" charset="0"/>
            </a:rPr>
            <a:t> </a:t>
          </a:r>
          <a:r>
            <a:rPr lang="en-US" sz="1600" kern="1200" dirty="0" err="1">
              <a:latin typeface="Agency FB" panose="020B0503020202020204" pitchFamily="34" charset="0"/>
            </a:rPr>
            <a:t>pentru</a:t>
          </a:r>
          <a:r>
            <a:rPr lang="en-US" sz="1600" kern="1200" dirty="0">
              <a:latin typeface="Agency FB" panose="020B0503020202020204" pitchFamily="34" charset="0"/>
            </a:rPr>
            <a:t> a </a:t>
          </a:r>
          <a:r>
            <a:rPr lang="en-US" sz="1600" kern="1200" dirty="0" err="1">
              <a:latin typeface="Agency FB" panose="020B0503020202020204" pitchFamily="34" charset="0"/>
            </a:rPr>
            <a:t>captura</a:t>
          </a:r>
          <a:r>
            <a:rPr lang="en-US" sz="1600" kern="1200" dirty="0">
              <a:latin typeface="Agency FB" panose="020B0503020202020204" pitchFamily="34" charset="0"/>
            </a:rPr>
            <a:t> </a:t>
          </a:r>
          <a:r>
            <a:rPr lang="en-US" sz="1600" kern="1200" dirty="0" err="1">
              <a:latin typeface="Agency FB" panose="020B0503020202020204" pitchFamily="34" charset="0"/>
            </a:rPr>
            <a:t>fluxul</a:t>
          </a:r>
          <a:r>
            <a:rPr lang="en-US" sz="1600" kern="1200" dirty="0">
              <a:latin typeface="Agency FB" panose="020B0503020202020204" pitchFamily="34" charset="0"/>
            </a:rPr>
            <a:t> video de la camera web, a </a:t>
          </a:r>
          <a:r>
            <a:rPr lang="en-US" sz="1600" kern="1200" dirty="0" err="1">
              <a:latin typeface="Agency FB" panose="020B0503020202020204" pitchFamily="34" charset="0"/>
            </a:rPr>
            <a:t>preprocesa</a:t>
          </a:r>
          <a:r>
            <a:rPr lang="en-US" sz="1600" kern="1200" dirty="0">
              <a:latin typeface="Agency FB" panose="020B0503020202020204" pitchFamily="34" charset="0"/>
            </a:rPr>
            <a:t> </a:t>
          </a:r>
          <a:r>
            <a:rPr lang="en-US" sz="1600" kern="1200" dirty="0" err="1">
              <a:latin typeface="Agency FB" panose="020B0503020202020204" pitchFamily="34" charset="0"/>
            </a:rPr>
            <a:t>imaginile</a:t>
          </a:r>
          <a:r>
            <a:rPr lang="en-US" sz="1600" kern="1200" dirty="0">
              <a:latin typeface="Agency FB" panose="020B0503020202020204" pitchFamily="34" charset="0"/>
            </a:rPr>
            <a:t> (de </a:t>
          </a:r>
          <a:r>
            <a:rPr lang="en-US" sz="1600" kern="1200" dirty="0" err="1">
              <a:latin typeface="Agency FB" panose="020B0503020202020204" pitchFamily="34" charset="0"/>
            </a:rPr>
            <a:t>exemplu</a:t>
          </a:r>
          <a:r>
            <a:rPr lang="en-US" sz="1600" kern="1200" dirty="0">
              <a:latin typeface="Agency FB" panose="020B0503020202020204" pitchFamily="34" charset="0"/>
            </a:rPr>
            <a:t>, </a:t>
          </a:r>
          <a:r>
            <a:rPr lang="en-US" sz="1600" kern="1200" dirty="0" err="1">
              <a:latin typeface="Agency FB" panose="020B0503020202020204" pitchFamily="34" charset="0"/>
            </a:rPr>
            <a:t>conversia</a:t>
          </a:r>
          <a:r>
            <a:rPr lang="en-US" sz="1600" kern="1200" dirty="0">
              <a:latin typeface="Agency FB" panose="020B0503020202020204" pitchFamily="34" charset="0"/>
            </a:rPr>
            <a:t> </a:t>
          </a:r>
          <a:r>
            <a:rPr lang="en-US" sz="1600" kern="1200" dirty="0" err="1">
              <a:latin typeface="Agency FB" panose="020B0503020202020204" pitchFamily="34" charset="0"/>
            </a:rPr>
            <a:t>în</a:t>
          </a:r>
          <a:r>
            <a:rPr lang="en-US" sz="1600" kern="1200" dirty="0">
              <a:latin typeface="Agency FB" panose="020B0503020202020204" pitchFamily="34" charset="0"/>
            </a:rPr>
            <a:t> </a:t>
          </a:r>
          <a:r>
            <a:rPr lang="en-US" sz="1600" kern="1200" dirty="0" err="1">
              <a:latin typeface="Agency FB" panose="020B0503020202020204" pitchFamily="34" charset="0"/>
            </a:rPr>
            <a:t>alb-negru</a:t>
          </a:r>
          <a:r>
            <a:rPr lang="en-US" sz="1600" kern="1200" dirty="0">
              <a:latin typeface="Agency FB" panose="020B0503020202020204" pitchFamily="34" charset="0"/>
            </a:rPr>
            <a:t>) </a:t>
          </a:r>
          <a:r>
            <a:rPr lang="en-US" sz="1600" kern="1200" dirty="0" err="1">
              <a:latin typeface="Agency FB" panose="020B0503020202020204" pitchFamily="34" charset="0"/>
            </a:rPr>
            <a:t>și</a:t>
          </a:r>
          <a:r>
            <a:rPr lang="en-US" sz="1600" kern="1200" dirty="0">
              <a:latin typeface="Agency FB" panose="020B0503020202020204" pitchFamily="34" charset="0"/>
            </a:rPr>
            <a:t> a </a:t>
          </a:r>
          <a:r>
            <a:rPr lang="en-US" sz="1600" kern="1200" dirty="0" err="1">
              <a:latin typeface="Agency FB" panose="020B0503020202020204" pitchFamily="34" charset="0"/>
            </a:rPr>
            <a:t>aplica</a:t>
          </a:r>
          <a:r>
            <a:rPr lang="en-US" sz="1600" kern="1200" dirty="0">
              <a:latin typeface="Agency FB" panose="020B0503020202020204" pitchFamily="34" charset="0"/>
            </a:rPr>
            <a:t> </a:t>
          </a:r>
          <a:r>
            <a:rPr lang="en-US" sz="1600" kern="1200" dirty="0" err="1">
              <a:latin typeface="Agency FB" panose="020B0503020202020204" pitchFamily="34" charset="0"/>
            </a:rPr>
            <a:t>algoritmi</a:t>
          </a:r>
          <a:r>
            <a:rPr lang="en-US" sz="1600" kern="1200" dirty="0">
              <a:latin typeface="Agency FB" panose="020B0503020202020204" pitchFamily="34" charset="0"/>
            </a:rPr>
            <a:t> de </a:t>
          </a:r>
          <a:r>
            <a:rPr lang="en-US" sz="1600" kern="1200" dirty="0" err="1">
              <a:latin typeface="Agency FB" panose="020B0503020202020204" pitchFamily="34" charset="0"/>
            </a:rPr>
            <a:t>detecție</a:t>
          </a:r>
          <a:r>
            <a:rPr lang="en-US" sz="1600" kern="1200" dirty="0">
              <a:latin typeface="Agency FB" panose="020B0503020202020204" pitchFamily="34" charset="0"/>
            </a:rPr>
            <a:t> a </a:t>
          </a:r>
          <a:r>
            <a:rPr lang="en-US" sz="1600" kern="1200" dirty="0" err="1">
              <a:latin typeface="Agency FB" panose="020B0503020202020204" pitchFamily="34" charset="0"/>
            </a:rPr>
            <a:t>mișcării</a:t>
          </a:r>
          <a:r>
            <a:rPr lang="en-US" sz="1600" kern="1200" dirty="0">
              <a:latin typeface="Agency FB" panose="020B0503020202020204" pitchFamily="34" charset="0"/>
            </a:rPr>
            <a:t>.</a:t>
          </a:r>
          <a:r>
            <a:rPr lang="ro-RO" sz="1600" kern="1200" dirty="0">
              <a:latin typeface="Agency FB" panose="020B0503020202020204" pitchFamily="34" charset="0"/>
            </a:rPr>
            <a:t> </a:t>
          </a:r>
          <a:endParaRPr lang="en-US" sz="1600" kern="1200" dirty="0">
            <a:latin typeface="Agency FB" panose="020B0503020202020204" pitchFamily="34" charset="0"/>
          </a:endParaRPr>
        </a:p>
      </dsp:txBody>
      <dsp:txXfrm>
        <a:off x="218" y="1340952"/>
        <a:ext cx="2639927" cy="1900747"/>
      </dsp:txXfrm>
    </dsp:sp>
    <dsp:sp modelId="{8924EBBF-51AC-4D2C-BF88-C1284580F732}">
      <dsp:nvSpPr>
        <dsp:cNvPr id="0" name=""/>
        <dsp:cNvSpPr/>
      </dsp:nvSpPr>
      <dsp:spPr>
        <a:xfrm>
          <a:off x="218" y="73787"/>
          <a:ext cx="2639927" cy="1267165"/>
        </a:xfrm>
        <a:prstGeom prst="rect">
          <a:avLst/>
        </a:prstGeom>
        <a:noFill/>
        <a:ln w="1905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60766" tIns="165100" rIns="260766" bIns="165100" numCol="1" spcCol="1270" anchor="ctr" anchorCtr="0">
          <a:noAutofit/>
        </a:bodyPr>
        <a:lstStyle/>
        <a:p>
          <a:pPr marL="0" lvl="0" indent="0" algn="l" defTabSz="2933700">
            <a:lnSpc>
              <a:spcPct val="90000"/>
            </a:lnSpc>
            <a:spcBef>
              <a:spcPct val="0"/>
            </a:spcBef>
            <a:spcAft>
              <a:spcPct val="35000"/>
            </a:spcAft>
            <a:buNone/>
          </a:pPr>
          <a:r>
            <a:rPr lang="en-US" sz="6600" kern="1200" dirty="0">
              <a:latin typeface="Agency FB" panose="020B0503020202020204" pitchFamily="34" charset="0"/>
            </a:rPr>
            <a:t>01</a:t>
          </a:r>
        </a:p>
      </dsp:txBody>
      <dsp:txXfrm>
        <a:off x="218" y="73787"/>
        <a:ext cx="2639927" cy="1267165"/>
      </dsp:txXfrm>
    </dsp:sp>
    <dsp:sp modelId="{86183675-4328-4E34-A84C-ABC13F1B9050}">
      <dsp:nvSpPr>
        <dsp:cNvPr id="0" name=""/>
        <dsp:cNvSpPr/>
      </dsp:nvSpPr>
      <dsp:spPr>
        <a:xfrm>
          <a:off x="2851340" y="73787"/>
          <a:ext cx="2639927" cy="3167912"/>
        </a:xfrm>
        <a:prstGeom prst="rect">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0766" tIns="0" rIns="260766" bIns="330200" numCol="1" spcCol="1270" anchor="t" anchorCtr="0">
          <a:noAutofit/>
        </a:bodyPr>
        <a:lstStyle/>
        <a:p>
          <a:pPr marL="0" lvl="0" indent="0" algn="l" defTabSz="711200">
            <a:lnSpc>
              <a:spcPct val="90000"/>
            </a:lnSpc>
            <a:spcBef>
              <a:spcPct val="0"/>
            </a:spcBef>
            <a:spcAft>
              <a:spcPct val="35000"/>
            </a:spcAft>
            <a:buNone/>
          </a:pPr>
          <a:r>
            <a:rPr lang="en-US" sz="1600" b="1" kern="1200" dirty="0">
              <a:latin typeface="Agency FB" panose="020B0503020202020204" pitchFamily="34" charset="0"/>
            </a:rPr>
            <a:t>Flask</a:t>
          </a:r>
          <a:r>
            <a:rPr lang="en-US" sz="1600" kern="1200" dirty="0">
              <a:latin typeface="Agency FB" panose="020B0503020202020204" pitchFamily="34" charset="0"/>
            </a:rPr>
            <a:t> </a:t>
          </a:r>
          <a:r>
            <a:rPr lang="en-US" sz="1600" kern="1200" dirty="0" err="1">
              <a:latin typeface="Agency FB" panose="020B0503020202020204" pitchFamily="34" charset="0"/>
            </a:rPr>
            <a:t>este</a:t>
          </a:r>
          <a:r>
            <a:rPr lang="en-US" sz="1600" kern="1200" dirty="0">
              <a:latin typeface="Agency FB" panose="020B0503020202020204" pitchFamily="34" charset="0"/>
            </a:rPr>
            <a:t> un micro-framework Python care </a:t>
          </a:r>
          <a:r>
            <a:rPr lang="en-US" sz="1600" kern="1200" dirty="0" err="1">
              <a:latin typeface="Agency FB" panose="020B0503020202020204" pitchFamily="34" charset="0"/>
            </a:rPr>
            <a:t>permite</a:t>
          </a:r>
          <a:r>
            <a:rPr lang="en-US" sz="1600" kern="1200" dirty="0">
              <a:latin typeface="Agency FB" panose="020B0503020202020204" pitchFamily="34" charset="0"/>
            </a:rPr>
            <a:t> </a:t>
          </a:r>
          <a:r>
            <a:rPr lang="en-US" sz="1600" kern="1200" dirty="0" err="1">
              <a:latin typeface="Agency FB" panose="020B0503020202020204" pitchFamily="34" charset="0"/>
            </a:rPr>
            <a:t>dezvoltarea</a:t>
          </a:r>
          <a:r>
            <a:rPr lang="en-US" sz="1600" kern="1200" dirty="0">
              <a:latin typeface="Agency FB" panose="020B0503020202020204" pitchFamily="34" charset="0"/>
            </a:rPr>
            <a:t> de </a:t>
          </a:r>
          <a:r>
            <a:rPr lang="en-US" sz="1600" kern="1200" dirty="0" err="1">
              <a:latin typeface="Agency FB" panose="020B0503020202020204" pitchFamily="34" charset="0"/>
            </a:rPr>
            <a:t>aplicații</a:t>
          </a:r>
          <a:r>
            <a:rPr lang="en-US" sz="1600" kern="1200" dirty="0">
              <a:latin typeface="Agency FB" panose="020B0503020202020204" pitchFamily="34" charset="0"/>
            </a:rPr>
            <a:t> web </a:t>
          </a:r>
          <a:r>
            <a:rPr lang="en-US" sz="1600" kern="1200" dirty="0" err="1">
              <a:latin typeface="Agency FB" panose="020B0503020202020204" pitchFamily="34" charset="0"/>
            </a:rPr>
            <a:t>ușoare</a:t>
          </a:r>
          <a:r>
            <a:rPr lang="en-US" sz="1600" kern="1200" dirty="0">
              <a:latin typeface="Agency FB" panose="020B0503020202020204" pitchFamily="34" charset="0"/>
            </a:rPr>
            <a:t> </a:t>
          </a:r>
          <a:r>
            <a:rPr lang="en-US" sz="1600" kern="1200" dirty="0" err="1">
              <a:latin typeface="Agency FB" panose="020B0503020202020204" pitchFamily="34" charset="0"/>
            </a:rPr>
            <a:t>și</a:t>
          </a:r>
          <a:r>
            <a:rPr lang="en-US" sz="1600" kern="1200" dirty="0">
              <a:latin typeface="Agency FB" panose="020B0503020202020204" pitchFamily="34" charset="0"/>
            </a:rPr>
            <a:t> </a:t>
          </a:r>
          <a:r>
            <a:rPr lang="en-US" sz="1600" kern="1200" dirty="0" err="1">
              <a:latin typeface="Agency FB" panose="020B0503020202020204" pitchFamily="34" charset="0"/>
            </a:rPr>
            <a:t>rapide</a:t>
          </a:r>
          <a:r>
            <a:rPr lang="en-US" sz="1600" kern="1200" dirty="0">
              <a:latin typeface="Agency FB" panose="020B0503020202020204" pitchFamily="34" charset="0"/>
            </a:rPr>
            <a:t>.</a:t>
          </a:r>
        </a:p>
      </dsp:txBody>
      <dsp:txXfrm>
        <a:off x="2851340" y="1340952"/>
        <a:ext cx="2639927" cy="1900747"/>
      </dsp:txXfrm>
    </dsp:sp>
    <dsp:sp modelId="{E82B9B82-8E38-4F82-879F-0BC5FB196107}">
      <dsp:nvSpPr>
        <dsp:cNvPr id="0" name=""/>
        <dsp:cNvSpPr/>
      </dsp:nvSpPr>
      <dsp:spPr>
        <a:xfrm>
          <a:off x="2851340" y="73787"/>
          <a:ext cx="2639927" cy="1267165"/>
        </a:xfrm>
        <a:prstGeom prst="rect">
          <a:avLst/>
        </a:prstGeom>
        <a:noFill/>
        <a:ln w="1905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60766" tIns="165100" rIns="260766" bIns="165100" numCol="1" spcCol="1270" anchor="ctr" anchorCtr="0">
          <a:noAutofit/>
        </a:bodyPr>
        <a:lstStyle/>
        <a:p>
          <a:pPr marL="0" lvl="0" indent="0" algn="l" defTabSz="2933700">
            <a:lnSpc>
              <a:spcPct val="90000"/>
            </a:lnSpc>
            <a:spcBef>
              <a:spcPct val="0"/>
            </a:spcBef>
            <a:spcAft>
              <a:spcPct val="35000"/>
            </a:spcAft>
            <a:buNone/>
          </a:pPr>
          <a:r>
            <a:rPr lang="en-US" sz="6600" kern="1200" dirty="0">
              <a:latin typeface="Agency FB" panose="020B0503020202020204" pitchFamily="34" charset="0"/>
            </a:rPr>
            <a:t>02</a:t>
          </a:r>
        </a:p>
      </dsp:txBody>
      <dsp:txXfrm>
        <a:off x="2851340" y="73787"/>
        <a:ext cx="2639927" cy="1267165"/>
      </dsp:txXfrm>
    </dsp:sp>
    <dsp:sp modelId="{9F36A82A-277F-4118-BE7C-6339F290C2AD}">
      <dsp:nvSpPr>
        <dsp:cNvPr id="0" name=""/>
        <dsp:cNvSpPr/>
      </dsp:nvSpPr>
      <dsp:spPr>
        <a:xfrm>
          <a:off x="5702461" y="73787"/>
          <a:ext cx="2639927" cy="3167912"/>
        </a:xfrm>
        <a:prstGeom prst="rect">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0766" tIns="0" rIns="260766" bIns="330200" numCol="1" spcCol="1270" anchor="t" anchorCtr="0">
          <a:noAutofit/>
        </a:bodyPr>
        <a:lstStyle/>
        <a:p>
          <a:pPr marL="0" lvl="0" indent="0" algn="l" defTabSz="711200">
            <a:lnSpc>
              <a:spcPct val="90000"/>
            </a:lnSpc>
            <a:spcBef>
              <a:spcPct val="0"/>
            </a:spcBef>
            <a:spcAft>
              <a:spcPct val="35000"/>
            </a:spcAft>
            <a:buNone/>
          </a:pPr>
          <a:r>
            <a:rPr lang="en-US" sz="1600" b="1" kern="1200" dirty="0" err="1">
              <a:latin typeface="Agency FB" panose="020B0503020202020204" pitchFamily="34" charset="0"/>
            </a:rPr>
            <a:t>Pygame.mixer</a:t>
          </a:r>
          <a:r>
            <a:rPr lang="en-US" sz="1600" kern="1200" dirty="0">
              <a:latin typeface="Agency FB" panose="020B0503020202020204" pitchFamily="34" charset="0"/>
            </a:rPr>
            <a:t> </a:t>
          </a:r>
          <a:r>
            <a:rPr lang="en-US" sz="1600" kern="1200" dirty="0" err="1">
              <a:latin typeface="Agency FB" panose="020B0503020202020204" pitchFamily="34" charset="0"/>
            </a:rPr>
            <a:t>este</a:t>
          </a:r>
          <a:r>
            <a:rPr lang="en-US" sz="1600" kern="1200" dirty="0">
              <a:latin typeface="Agency FB" panose="020B0503020202020204" pitchFamily="34" charset="0"/>
            </a:rPr>
            <a:t> o </a:t>
          </a:r>
          <a:r>
            <a:rPr lang="en-US" sz="1600" kern="1200" dirty="0" err="1">
              <a:latin typeface="Agency FB" panose="020B0503020202020204" pitchFamily="34" charset="0"/>
            </a:rPr>
            <a:t>componentă</a:t>
          </a:r>
          <a:r>
            <a:rPr lang="en-US" sz="1600" kern="1200" dirty="0">
              <a:latin typeface="Agency FB" panose="020B0503020202020204" pitchFamily="34" charset="0"/>
            </a:rPr>
            <a:t> a </a:t>
          </a:r>
          <a:r>
            <a:rPr lang="en-US" sz="1600" kern="1200" dirty="0" err="1">
              <a:latin typeface="Agency FB" panose="020B0503020202020204" pitchFamily="34" charset="0"/>
            </a:rPr>
            <a:t>bibliotecii</a:t>
          </a:r>
          <a:r>
            <a:rPr lang="en-US" sz="1600" kern="1200" dirty="0">
              <a:latin typeface="Agency FB" panose="020B0503020202020204" pitchFamily="34" charset="0"/>
            </a:rPr>
            <a:t> </a:t>
          </a:r>
          <a:r>
            <a:rPr lang="en-US" sz="1600" kern="1200" dirty="0" err="1">
              <a:latin typeface="Agency FB" panose="020B0503020202020204" pitchFamily="34" charset="0"/>
            </a:rPr>
            <a:t>Pygame</a:t>
          </a:r>
          <a:r>
            <a:rPr lang="en-US" sz="1600" kern="1200" dirty="0">
              <a:latin typeface="Agency FB" panose="020B0503020202020204" pitchFamily="34" charset="0"/>
            </a:rPr>
            <a:t> care </a:t>
          </a:r>
          <a:r>
            <a:rPr lang="en-US" sz="1600" kern="1200" dirty="0" err="1">
              <a:latin typeface="Agency FB" panose="020B0503020202020204" pitchFamily="34" charset="0"/>
            </a:rPr>
            <a:t>permite</a:t>
          </a:r>
          <a:r>
            <a:rPr lang="en-US" sz="1600" kern="1200" dirty="0">
              <a:latin typeface="Agency FB" panose="020B0503020202020204" pitchFamily="34" charset="0"/>
            </a:rPr>
            <a:t> </a:t>
          </a:r>
          <a:r>
            <a:rPr lang="en-US" sz="1600" kern="1200" dirty="0" err="1">
              <a:latin typeface="Agency FB" panose="020B0503020202020204" pitchFamily="34" charset="0"/>
            </a:rPr>
            <a:t>redarea</a:t>
          </a:r>
          <a:r>
            <a:rPr lang="en-US" sz="1600" kern="1200" dirty="0">
              <a:latin typeface="Agency FB" panose="020B0503020202020204" pitchFamily="34" charset="0"/>
            </a:rPr>
            <a:t> </a:t>
          </a:r>
          <a:r>
            <a:rPr lang="en-US" sz="1600" kern="1200" dirty="0" err="1">
              <a:latin typeface="Agency FB" panose="020B0503020202020204" pitchFamily="34" charset="0"/>
            </a:rPr>
            <a:t>fișierelor</a:t>
          </a:r>
          <a:r>
            <a:rPr lang="en-US" sz="1600" kern="1200" dirty="0">
              <a:latin typeface="Agency FB" panose="020B0503020202020204" pitchFamily="34" charset="0"/>
            </a:rPr>
            <a:t> audio</a:t>
          </a:r>
          <a:r>
            <a:rPr lang="ro-RO" sz="1600" kern="1200" dirty="0">
              <a:latin typeface="Agency FB" panose="020B0503020202020204" pitchFamily="34" charset="0"/>
            </a:rPr>
            <a:t>.</a:t>
          </a:r>
          <a:endParaRPr lang="en-US" sz="1600" kern="1200" dirty="0">
            <a:latin typeface="Agency FB" panose="020B0503020202020204" pitchFamily="34" charset="0"/>
          </a:endParaRPr>
        </a:p>
      </dsp:txBody>
      <dsp:txXfrm>
        <a:off x="5702461" y="1340952"/>
        <a:ext cx="2639927" cy="1900747"/>
      </dsp:txXfrm>
    </dsp:sp>
    <dsp:sp modelId="{9D47EE4D-F11D-4E3F-8096-50B145D0D764}">
      <dsp:nvSpPr>
        <dsp:cNvPr id="0" name=""/>
        <dsp:cNvSpPr/>
      </dsp:nvSpPr>
      <dsp:spPr>
        <a:xfrm>
          <a:off x="5702461" y="73787"/>
          <a:ext cx="2639927" cy="1267165"/>
        </a:xfrm>
        <a:prstGeom prst="rect">
          <a:avLst/>
        </a:prstGeom>
        <a:noFill/>
        <a:ln w="1905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60766" tIns="165100" rIns="260766" bIns="165100" numCol="1" spcCol="1270" anchor="ctr" anchorCtr="0">
          <a:noAutofit/>
        </a:bodyPr>
        <a:lstStyle/>
        <a:p>
          <a:pPr marL="0" lvl="0" indent="0" algn="l" defTabSz="2933700">
            <a:lnSpc>
              <a:spcPct val="90000"/>
            </a:lnSpc>
            <a:spcBef>
              <a:spcPct val="0"/>
            </a:spcBef>
            <a:spcAft>
              <a:spcPct val="35000"/>
            </a:spcAft>
            <a:buNone/>
          </a:pPr>
          <a:r>
            <a:rPr lang="en-US" sz="6600" kern="1200" dirty="0">
              <a:latin typeface="Agency FB" panose="020B0503020202020204" pitchFamily="34" charset="0"/>
            </a:rPr>
            <a:t>03</a:t>
          </a:r>
        </a:p>
      </dsp:txBody>
      <dsp:txXfrm>
        <a:off x="5702461" y="73787"/>
        <a:ext cx="2639927" cy="1267165"/>
      </dsp:txXfrm>
    </dsp:sp>
    <dsp:sp modelId="{A9059122-BCA0-4D5A-971B-06470B512056}">
      <dsp:nvSpPr>
        <dsp:cNvPr id="0" name=""/>
        <dsp:cNvSpPr/>
      </dsp:nvSpPr>
      <dsp:spPr>
        <a:xfrm>
          <a:off x="8553583" y="73787"/>
          <a:ext cx="2639927" cy="3167912"/>
        </a:xfrm>
        <a:prstGeom prst="rect">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0766" tIns="0" rIns="260766" bIns="330200" numCol="1" spcCol="1270" anchor="t" anchorCtr="0">
          <a:noAutofit/>
        </a:bodyPr>
        <a:lstStyle/>
        <a:p>
          <a:pPr marL="0" lvl="0" indent="0" algn="l" defTabSz="711200">
            <a:lnSpc>
              <a:spcPct val="90000"/>
            </a:lnSpc>
            <a:spcBef>
              <a:spcPct val="0"/>
            </a:spcBef>
            <a:spcAft>
              <a:spcPct val="35000"/>
            </a:spcAft>
            <a:buNone/>
          </a:pPr>
          <a:r>
            <a:rPr lang="en-US" sz="1600" kern="1200" dirty="0" err="1">
              <a:latin typeface="Agency FB" panose="020B0503020202020204" pitchFamily="34" charset="0"/>
            </a:rPr>
            <a:t>În</a:t>
          </a:r>
          <a:r>
            <a:rPr lang="en-US" sz="1600" kern="1200" dirty="0">
              <a:latin typeface="Agency FB" panose="020B0503020202020204" pitchFamily="34" charset="0"/>
            </a:rPr>
            <a:t> </a:t>
          </a:r>
          <a:r>
            <a:rPr lang="en-US" sz="1600" kern="1200" dirty="0" err="1">
              <a:latin typeface="Agency FB" panose="020B0503020202020204" pitchFamily="34" charset="0"/>
            </a:rPr>
            <a:t>cazul</a:t>
          </a:r>
          <a:r>
            <a:rPr lang="en-US" sz="1600" kern="1200" dirty="0">
              <a:latin typeface="Agency FB" panose="020B0503020202020204" pitchFamily="34" charset="0"/>
            </a:rPr>
            <a:t> </a:t>
          </a:r>
          <a:r>
            <a:rPr lang="en-US" sz="1600" kern="1200" dirty="0" err="1">
              <a:latin typeface="Agency FB" panose="020B0503020202020204" pitchFamily="34" charset="0"/>
            </a:rPr>
            <a:t>în</a:t>
          </a:r>
          <a:r>
            <a:rPr lang="en-US" sz="1600" kern="1200" dirty="0">
              <a:latin typeface="Agency FB" panose="020B0503020202020204" pitchFamily="34" charset="0"/>
            </a:rPr>
            <a:t> care </a:t>
          </a:r>
          <a:r>
            <a:rPr lang="en-US" sz="1600" kern="1200" dirty="0" err="1">
              <a:latin typeface="Agency FB" panose="020B0503020202020204" pitchFamily="34" charset="0"/>
            </a:rPr>
            <a:t>este</a:t>
          </a:r>
          <a:r>
            <a:rPr lang="en-US" sz="1600" kern="1200" dirty="0">
              <a:latin typeface="Agency FB" panose="020B0503020202020204" pitchFamily="34" charset="0"/>
            </a:rPr>
            <a:t> </a:t>
          </a:r>
          <a:r>
            <a:rPr lang="en-US" sz="1600" kern="1200" dirty="0" err="1">
              <a:latin typeface="Agency FB" panose="020B0503020202020204" pitchFamily="34" charset="0"/>
            </a:rPr>
            <a:t>necesară</a:t>
          </a:r>
          <a:r>
            <a:rPr lang="en-US" sz="1600" kern="1200" dirty="0">
              <a:latin typeface="Agency FB" panose="020B0503020202020204" pitchFamily="34" charset="0"/>
            </a:rPr>
            <a:t> </a:t>
          </a:r>
          <a:r>
            <a:rPr lang="en-US" sz="1600" kern="1200" dirty="0" err="1">
              <a:latin typeface="Agency FB" panose="020B0503020202020204" pitchFamily="34" charset="0"/>
            </a:rPr>
            <a:t>detecția</a:t>
          </a:r>
          <a:r>
            <a:rPr lang="en-US" sz="1600" kern="1200" dirty="0">
              <a:latin typeface="Agency FB" panose="020B0503020202020204" pitchFamily="34" charset="0"/>
            </a:rPr>
            <a:t> </a:t>
          </a:r>
          <a:r>
            <a:rPr lang="en-US" sz="1600" kern="1200" dirty="0" err="1">
              <a:latin typeface="Agency FB" panose="020B0503020202020204" pitchFamily="34" charset="0"/>
            </a:rPr>
            <a:t>unor</a:t>
          </a:r>
          <a:r>
            <a:rPr lang="en-US" sz="1600" kern="1200" dirty="0">
              <a:latin typeface="Agency FB" panose="020B0503020202020204" pitchFamily="34" charset="0"/>
            </a:rPr>
            <a:t> </a:t>
          </a:r>
          <a:r>
            <a:rPr lang="en-US" sz="1600" kern="1200" dirty="0" err="1">
              <a:latin typeface="Agency FB" panose="020B0503020202020204" pitchFamily="34" charset="0"/>
            </a:rPr>
            <a:t>obiecte</a:t>
          </a:r>
          <a:r>
            <a:rPr lang="en-US" sz="1600" kern="1200" dirty="0">
              <a:latin typeface="Agency FB" panose="020B0503020202020204" pitchFamily="34" charset="0"/>
            </a:rPr>
            <a:t> </a:t>
          </a:r>
          <a:r>
            <a:rPr lang="en-US" sz="1600" kern="1200" dirty="0" err="1">
              <a:latin typeface="Agency FB" panose="020B0503020202020204" pitchFamily="34" charset="0"/>
            </a:rPr>
            <a:t>mai</a:t>
          </a:r>
          <a:r>
            <a:rPr lang="en-US" sz="1600" kern="1200" dirty="0">
              <a:latin typeface="Agency FB" panose="020B0503020202020204" pitchFamily="34" charset="0"/>
            </a:rPr>
            <a:t> </a:t>
          </a:r>
          <a:r>
            <a:rPr lang="en-US" sz="1600" kern="1200" dirty="0" err="1">
              <a:latin typeface="Agency FB" panose="020B0503020202020204" pitchFamily="34" charset="0"/>
            </a:rPr>
            <a:t>complexe</a:t>
          </a:r>
          <a:r>
            <a:rPr lang="en-US" sz="1600" kern="1200" dirty="0">
              <a:latin typeface="Agency FB" panose="020B0503020202020204" pitchFamily="34" charset="0"/>
            </a:rPr>
            <a:t>, cum </a:t>
          </a:r>
          <a:r>
            <a:rPr lang="en-US" sz="1600" kern="1200" dirty="0" err="1">
              <a:latin typeface="Agency FB" panose="020B0503020202020204" pitchFamily="34" charset="0"/>
            </a:rPr>
            <a:t>ar</a:t>
          </a:r>
          <a:r>
            <a:rPr lang="en-US" sz="1600" kern="1200" dirty="0">
              <a:latin typeface="Agency FB" panose="020B0503020202020204" pitchFamily="34" charset="0"/>
            </a:rPr>
            <a:t> fi </a:t>
          </a:r>
          <a:r>
            <a:rPr lang="en-US" sz="1600" kern="1200" dirty="0" err="1">
              <a:latin typeface="Agency FB" panose="020B0503020202020204" pitchFamily="34" charset="0"/>
            </a:rPr>
            <a:t>fețele</a:t>
          </a:r>
          <a:r>
            <a:rPr lang="en-US" sz="1600" kern="1200" dirty="0">
              <a:latin typeface="Agency FB" panose="020B0503020202020204" pitchFamily="34" charset="0"/>
            </a:rPr>
            <a:t> </a:t>
          </a:r>
          <a:r>
            <a:rPr lang="en-US" sz="1600" kern="1200" dirty="0" err="1">
              <a:latin typeface="Agency FB" panose="020B0503020202020204" pitchFamily="34" charset="0"/>
            </a:rPr>
            <a:t>umane</a:t>
          </a:r>
          <a:r>
            <a:rPr lang="en-US" sz="1600" kern="1200" dirty="0">
              <a:latin typeface="Agency FB" panose="020B0503020202020204" pitchFamily="34" charset="0"/>
            </a:rPr>
            <a:t>, se pot </a:t>
          </a:r>
          <a:r>
            <a:rPr lang="en-US" sz="1600" kern="1200" dirty="0" err="1">
              <a:latin typeface="Agency FB" panose="020B0503020202020204" pitchFamily="34" charset="0"/>
            </a:rPr>
            <a:t>folosi</a:t>
          </a:r>
          <a:r>
            <a:rPr lang="en-US" sz="1600" kern="1200" dirty="0">
              <a:latin typeface="Agency FB" panose="020B0503020202020204" pitchFamily="34" charset="0"/>
            </a:rPr>
            <a:t> </a:t>
          </a:r>
          <a:r>
            <a:rPr lang="en-US" sz="1600" kern="1200" dirty="0" err="1">
              <a:latin typeface="Agency FB" panose="020B0503020202020204" pitchFamily="34" charset="0"/>
            </a:rPr>
            <a:t>modele</a:t>
          </a:r>
          <a:r>
            <a:rPr lang="en-US" sz="1600" kern="1200" dirty="0">
              <a:latin typeface="Agency FB" panose="020B0503020202020204" pitchFamily="34" charset="0"/>
            </a:rPr>
            <a:t> pre-</a:t>
          </a:r>
          <a:r>
            <a:rPr lang="en-US" sz="1600" kern="1200" dirty="0" err="1">
              <a:latin typeface="Agency FB" panose="020B0503020202020204" pitchFamily="34" charset="0"/>
            </a:rPr>
            <a:t>antrenate</a:t>
          </a:r>
          <a:r>
            <a:rPr lang="en-US" sz="1600" kern="1200" dirty="0">
              <a:latin typeface="Agency FB" panose="020B0503020202020204" pitchFamily="34" charset="0"/>
            </a:rPr>
            <a:t> de </a:t>
          </a:r>
          <a:r>
            <a:rPr lang="en-US" sz="1600" b="1" kern="1200" dirty="0">
              <a:latin typeface="Agency FB" panose="020B0503020202020204" pitchFamily="34" charset="0"/>
            </a:rPr>
            <a:t>machine learning</a:t>
          </a:r>
          <a:r>
            <a:rPr lang="en-US" sz="1600" kern="1200" dirty="0">
              <a:latin typeface="Agency FB" panose="020B0503020202020204" pitchFamily="34" charset="0"/>
            </a:rPr>
            <a:t>,</a:t>
          </a:r>
        </a:p>
      </dsp:txBody>
      <dsp:txXfrm>
        <a:off x="8553583" y="1340952"/>
        <a:ext cx="2639927" cy="1900747"/>
      </dsp:txXfrm>
    </dsp:sp>
    <dsp:sp modelId="{1CEFEB36-536A-45EF-AED3-C31AE60D62D5}">
      <dsp:nvSpPr>
        <dsp:cNvPr id="0" name=""/>
        <dsp:cNvSpPr/>
      </dsp:nvSpPr>
      <dsp:spPr>
        <a:xfrm>
          <a:off x="8553583" y="73787"/>
          <a:ext cx="2639927" cy="1267165"/>
        </a:xfrm>
        <a:prstGeom prst="rect">
          <a:avLst/>
        </a:prstGeom>
        <a:noFill/>
        <a:ln w="1905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60766" tIns="165100" rIns="260766" bIns="165100" numCol="1" spcCol="1270" anchor="ctr" anchorCtr="0">
          <a:noAutofit/>
        </a:bodyPr>
        <a:lstStyle/>
        <a:p>
          <a:pPr marL="0" lvl="0" indent="0" algn="l" defTabSz="2933700">
            <a:lnSpc>
              <a:spcPct val="90000"/>
            </a:lnSpc>
            <a:spcBef>
              <a:spcPct val="0"/>
            </a:spcBef>
            <a:spcAft>
              <a:spcPct val="35000"/>
            </a:spcAft>
            <a:buNone/>
          </a:pPr>
          <a:r>
            <a:rPr lang="en-US" sz="6600" kern="1200" dirty="0">
              <a:latin typeface="Agency FB" panose="020B0503020202020204" pitchFamily="34" charset="0"/>
            </a:rPr>
            <a:t>04</a:t>
          </a:r>
        </a:p>
      </dsp:txBody>
      <dsp:txXfrm>
        <a:off x="8553583" y="73787"/>
        <a:ext cx="2639927" cy="126716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5F39A-1212-4BFC-846C-DC6A914F48E9}">
      <dsp:nvSpPr>
        <dsp:cNvPr id="0" name=""/>
        <dsp:cNvSpPr/>
      </dsp:nvSpPr>
      <dsp:spPr>
        <a:xfrm>
          <a:off x="3493881" y="1035163"/>
          <a:ext cx="771276" cy="91440"/>
        </a:xfrm>
        <a:custGeom>
          <a:avLst/>
          <a:gdLst/>
          <a:ahLst/>
          <a:cxnLst/>
          <a:rect l="0" t="0" r="0" b="0"/>
          <a:pathLst>
            <a:path>
              <a:moveTo>
                <a:pt x="0" y="45720"/>
              </a:moveTo>
              <a:lnTo>
                <a:pt x="77127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859472" y="1076874"/>
        <a:ext cx="40093" cy="8018"/>
      </dsp:txXfrm>
    </dsp:sp>
    <dsp:sp modelId="{D903C0E1-2B5F-4122-92CD-B84FB62DEA66}">
      <dsp:nvSpPr>
        <dsp:cNvPr id="0" name=""/>
        <dsp:cNvSpPr/>
      </dsp:nvSpPr>
      <dsp:spPr>
        <a:xfrm>
          <a:off x="9261" y="34957"/>
          <a:ext cx="3486419" cy="209185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837" tIns="179324" rIns="170837" bIns="179324" numCol="1" spcCol="1270" anchor="ctr" anchorCtr="0">
          <a:noAutofit/>
        </a:bodyPr>
        <a:lstStyle/>
        <a:p>
          <a:pPr marL="0" lvl="0" indent="0" algn="ctr" defTabSz="711200">
            <a:lnSpc>
              <a:spcPct val="90000"/>
            </a:lnSpc>
            <a:spcBef>
              <a:spcPct val="0"/>
            </a:spcBef>
            <a:spcAft>
              <a:spcPct val="35000"/>
            </a:spcAft>
            <a:buNone/>
          </a:pPr>
          <a:r>
            <a:rPr lang="en-US" sz="1600" kern="1200" dirty="0" err="1">
              <a:latin typeface="Agency FB" panose="020B0503020202020204" pitchFamily="34" charset="0"/>
            </a:rPr>
            <a:t>Sistemul</a:t>
          </a:r>
          <a:r>
            <a:rPr lang="en-US" sz="1600" kern="1200" dirty="0">
              <a:latin typeface="Agency FB" panose="020B0503020202020204" pitchFamily="34" charset="0"/>
            </a:rPr>
            <a:t> </a:t>
          </a:r>
          <a:r>
            <a:rPr lang="en-US" sz="1600" kern="1200" dirty="0" err="1">
              <a:latin typeface="Agency FB" panose="020B0503020202020204" pitchFamily="34" charset="0"/>
            </a:rPr>
            <a:t>va</a:t>
          </a:r>
          <a:r>
            <a:rPr lang="en-US" sz="1600" kern="1200" dirty="0">
              <a:latin typeface="Agency FB" panose="020B0503020202020204" pitchFamily="34" charset="0"/>
            </a:rPr>
            <a:t> </a:t>
          </a:r>
          <a:r>
            <a:rPr lang="en-US" sz="1600" kern="1200" dirty="0" err="1">
              <a:latin typeface="Agency FB" panose="020B0503020202020204" pitchFamily="34" charset="0"/>
            </a:rPr>
            <a:t>identifica</a:t>
          </a:r>
          <a:r>
            <a:rPr lang="en-US" sz="1600" kern="1200" dirty="0">
              <a:latin typeface="Agency FB" panose="020B0503020202020204" pitchFamily="34" charset="0"/>
            </a:rPr>
            <a:t> </a:t>
          </a:r>
          <a:r>
            <a:rPr lang="en-US" sz="1600" kern="1200" dirty="0" err="1">
              <a:latin typeface="Agency FB" panose="020B0503020202020204" pitchFamily="34" charset="0"/>
            </a:rPr>
            <a:t>orice</a:t>
          </a:r>
          <a:r>
            <a:rPr lang="en-US" sz="1600" kern="1200" dirty="0">
              <a:latin typeface="Agency FB" panose="020B0503020202020204" pitchFamily="34" charset="0"/>
            </a:rPr>
            <a:t> </a:t>
          </a:r>
          <a:r>
            <a:rPr lang="en-US" sz="1600" kern="1200" dirty="0" err="1">
              <a:latin typeface="Agency FB" panose="020B0503020202020204" pitchFamily="34" charset="0"/>
            </a:rPr>
            <a:t>mișcare</a:t>
          </a:r>
          <a:r>
            <a:rPr lang="en-US" sz="1600" kern="1200" dirty="0">
              <a:latin typeface="Agency FB" panose="020B0503020202020204" pitchFamily="34" charset="0"/>
            </a:rPr>
            <a:t> </a:t>
          </a:r>
          <a:r>
            <a:rPr lang="en-US" sz="1600" kern="1200" dirty="0" err="1">
              <a:latin typeface="Agency FB" panose="020B0503020202020204" pitchFamily="34" charset="0"/>
            </a:rPr>
            <a:t>în</a:t>
          </a:r>
          <a:r>
            <a:rPr lang="en-US" sz="1600" kern="1200" dirty="0">
              <a:latin typeface="Agency FB" panose="020B0503020202020204" pitchFamily="34" charset="0"/>
            </a:rPr>
            <a:t> </a:t>
          </a:r>
          <a:r>
            <a:rPr lang="en-US" sz="1600" kern="1200" dirty="0" err="1">
              <a:latin typeface="Agency FB" panose="020B0503020202020204" pitchFamily="34" charset="0"/>
            </a:rPr>
            <a:t>cadrul</a:t>
          </a:r>
          <a:r>
            <a:rPr lang="en-US" sz="1600" kern="1200" dirty="0">
              <a:latin typeface="Agency FB" panose="020B0503020202020204" pitchFamily="34" charset="0"/>
            </a:rPr>
            <a:t> </a:t>
          </a:r>
          <a:r>
            <a:rPr lang="en-US" sz="1600" kern="1200" dirty="0" err="1">
              <a:latin typeface="Agency FB" panose="020B0503020202020204" pitchFamily="34" charset="0"/>
            </a:rPr>
            <a:t>captat</a:t>
          </a:r>
          <a:r>
            <a:rPr lang="en-US" sz="1600" kern="1200" dirty="0">
              <a:latin typeface="Agency FB" panose="020B0503020202020204" pitchFamily="34" charset="0"/>
            </a:rPr>
            <a:t> de </a:t>
          </a:r>
          <a:r>
            <a:rPr lang="en-US" sz="1600" kern="1200" dirty="0" err="1">
              <a:latin typeface="Agency FB" panose="020B0503020202020204" pitchFamily="34" charset="0"/>
            </a:rPr>
            <a:t>cameră</a:t>
          </a:r>
          <a:r>
            <a:rPr lang="en-US" sz="1600" kern="1200" dirty="0">
              <a:latin typeface="Agency FB" panose="020B0503020202020204" pitchFamily="34" charset="0"/>
            </a:rPr>
            <a:t> </a:t>
          </a:r>
          <a:r>
            <a:rPr lang="en-US" sz="1600" kern="1200" dirty="0" err="1">
              <a:latin typeface="Agency FB" panose="020B0503020202020204" pitchFamily="34" charset="0"/>
            </a:rPr>
            <a:t>folosind</a:t>
          </a:r>
          <a:r>
            <a:rPr lang="en-US" sz="1600" kern="1200" dirty="0">
              <a:latin typeface="Agency FB" panose="020B0503020202020204" pitchFamily="34" charset="0"/>
            </a:rPr>
            <a:t> </a:t>
          </a:r>
          <a:r>
            <a:rPr lang="en-US" sz="1600" kern="1200" dirty="0" err="1">
              <a:latin typeface="Agency FB" panose="020B0503020202020204" pitchFamily="34" charset="0"/>
            </a:rPr>
            <a:t>algoritmul</a:t>
          </a:r>
          <a:r>
            <a:rPr lang="en-US" sz="1600" kern="1200" dirty="0">
              <a:latin typeface="Agency FB" panose="020B0503020202020204" pitchFamily="34" charset="0"/>
            </a:rPr>
            <a:t> de </a:t>
          </a:r>
          <a:r>
            <a:rPr lang="en-US" sz="1600" kern="1200" dirty="0" err="1">
              <a:latin typeface="Agency FB" panose="020B0503020202020204" pitchFamily="34" charset="0"/>
            </a:rPr>
            <a:t>comparare</a:t>
          </a:r>
          <a:r>
            <a:rPr lang="en-US" sz="1600" kern="1200" dirty="0">
              <a:latin typeface="Agency FB" panose="020B0503020202020204" pitchFamily="34" charset="0"/>
            </a:rPr>
            <a:t> a </a:t>
          </a:r>
          <a:r>
            <a:rPr lang="en-US" sz="1600" kern="1200" dirty="0" err="1">
              <a:latin typeface="Agency FB" panose="020B0503020202020204" pitchFamily="34" charset="0"/>
            </a:rPr>
            <a:t>cadrelor</a:t>
          </a:r>
          <a:r>
            <a:rPr lang="en-US" sz="1600" kern="1200" dirty="0">
              <a:latin typeface="Agency FB" panose="020B0503020202020204" pitchFamily="34" charset="0"/>
            </a:rPr>
            <a:t> consecutive (frame differencing).</a:t>
          </a:r>
        </a:p>
      </dsp:txBody>
      <dsp:txXfrm>
        <a:off x="9261" y="34957"/>
        <a:ext cx="3486419" cy="2091851"/>
      </dsp:txXfrm>
    </dsp:sp>
    <dsp:sp modelId="{D6E843AA-4DED-48A7-8754-2921F3F77E8A}">
      <dsp:nvSpPr>
        <dsp:cNvPr id="0" name=""/>
        <dsp:cNvSpPr/>
      </dsp:nvSpPr>
      <dsp:spPr>
        <a:xfrm>
          <a:off x="7782177" y="1035163"/>
          <a:ext cx="771276" cy="91440"/>
        </a:xfrm>
        <a:custGeom>
          <a:avLst/>
          <a:gdLst/>
          <a:ahLst/>
          <a:cxnLst/>
          <a:rect l="0" t="0" r="0" b="0"/>
          <a:pathLst>
            <a:path>
              <a:moveTo>
                <a:pt x="0" y="45720"/>
              </a:moveTo>
              <a:lnTo>
                <a:pt x="77127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47769" y="1076874"/>
        <a:ext cx="40093" cy="8018"/>
      </dsp:txXfrm>
    </dsp:sp>
    <dsp:sp modelId="{DB15A93D-1A9D-4FDF-BC27-BE8E2F2C6C66}">
      <dsp:nvSpPr>
        <dsp:cNvPr id="0" name=""/>
        <dsp:cNvSpPr/>
      </dsp:nvSpPr>
      <dsp:spPr>
        <a:xfrm>
          <a:off x="4297558" y="34957"/>
          <a:ext cx="3486419" cy="209185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837" tIns="179324" rIns="170837" bIns="179324"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gency FB" panose="020B0503020202020204" pitchFamily="34" charset="0"/>
            </a:rPr>
            <a:t>La </a:t>
          </a:r>
          <a:r>
            <a:rPr lang="en-US" sz="1600" kern="1200" dirty="0" err="1">
              <a:latin typeface="Agency FB" panose="020B0503020202020204" pitchFamily="34" charset="0"/>
            </a:rPr>
            <a:t>detectarea</a:t>
          </a:r>
          <a:r>
            <a:rPr lang="en-US" sz="1600" kern="1200" dirty="0">
              <a:latin typeface="Agency FB" panose="020B0503020202020204" pitchFamily="34" charset="0"/>
            </a:rPr>
            <a:t> </a:t>
          </a:r>
          <a:r>
            <a:rPr lang="en-US" sz="1600" kern="1200" dirty="0" err="1">
              <a:latin typeface="Agency FB" panose="020B0503020202020204" pitchFamily="34" charset="0"/>
            </a:rPr>
            <a:t>unei</a:t>
          </a:r>
          <a:r>
            <a:rPr lang="en-US" sz="1600" kern="1200" dirty="0">
              <a:latin typeface="Agency FB" panose="020B0503020202020204" pitchFamily="34" charset="0"/>
            </a:rPr>
            <a:t> </a:t>
          </a:r>
          <a:r>
            <a:rPr lang="en-US" sz="1600" kern="1200" dirty="0" err="1">
              <a:latin typeface="Agency FB" panose="020B0503020202020204" pitchFamily="34" charset="0"/>
            </a:rPr>
            <a:t>mișcări</a:t>
          </a:r>
          <a:r>
            <a:rPr lang="en-US" sz="1600" kern="1200" dirty="0">
              <a:latin typeface="Agency FB" panose="020B0503020202020204" pitchFamily="34" charset="0"/>
            </a:rPr>
            <a:t>, </a:t>
          </a:r>
          <a:r>
            <a:rPr lang="en-US" sz="1600" kern="1200" dirty="0" err="1">
              <a:latin typeface="Agency FB" panose="020B0503020202020204" pitchFamily="34" charset="0"/>
            </a:rPr>
            <a:t>sistemul</a:t>
          </a:r>
          <a:r>
            <a:rPr lang="en-US" sz="1600" kern="1200" dirty="0">
              <a:latin typeface="Agency FB" panose="020B0503020202020204" pitchFamily="34" charset="0"/>
            </a:rPr>
            <a:t> </a:t>
          </a:r>
          <a:r>
            <a:rPr lang="en-US" sz="1600" kern="1200" dirty="0" err="1">
              <a:latin typeface="Agency FB" panose="020B0503020202020204" pitchFamily="34" charset="0"/>
            </a:rPr>
            <a:t>începe</a:t>
          </a:r>
          <a:r>
            <a:rPr lang="en-US" sz="1600" kern="1200" dirty="0">
              <a:latin typeface="Agency FB" panose="020B0503020202020204" pitchFamily="34" charset="0"/>
            </a:rPr>
            <a:t> automat </a:t>
          </a:r>
          <a:r>
            <a:rPr lang="en-US" sz="1600" kern="1200" dirty="0" err="1">
              <a:latin typeface="Agency FB" panose="020B0503020202020204" pitchFamily="34" charset="0"/>
            </a:rPr>
            <a:t>să</a:t>
          </a:r>
          <a:r>
            <a:rPr lang="en-US" sz="1600" kern="1200" dirty="0">
              <a:latin typeface="Agency FB" panose="020B0503020202020204" pitchFamily="34" charset="0"/>
            </a:rPr>
            <a:t> </a:t>
          </a:r>
          <a:r>
            <a:rPr lang="en-US" sz="1600" kern="1200" dirty="0" err="1">
              <a:latin typeface="Agency FB" panose="020B0503020202020204" pitchFamily="34" charset="0"/>
            </a:rPr>
            <a:t>înregistreze</a:t>
          </a:r>
          <a:r>
            <a:rPr lang="en-US" sz="1600" kern="1200" dirty="0">
              <a:latin typeface="Agency FB" panose="020B0503020202020204" pitchFamily="34" charset="0"/>
            </a:rPr>
            <a:t> </a:t>
          </a:r>
          <a:r>
            <a:rPr lang="en-US" sz="1600" kern="1200" dirty="0" err="1">
              <a:latin typeface="Agency FB" panose="020B0503020202020204" pitchFamily="34" charset="0"/>
            </a:rPr>
            <a:t>și</a:t>
          </a:r>
          <a:r>
            <a:rPr lang="en-US" sz="1600" kern="1200" dirty="0">
              <a:latin typeface="Agency FB" panose="020B0503020202020204" pitchFamily="34" charset="0"/>
            </a:rPr>
            <a:t> </a:t>
          </a:r>
          <a:r>
            <a:rPr lang="en-US" sz="1600" kern="1200" dirty="0" err="1">
              <a:latin typeface="Agency FB" panose="020B0503020202020204" pitchFamily="34" charset="0"/>
            </a:rPr>
            <a:t>să</a:t>
          </a:r>
          <a:r>
            <a:rPr lang="en-US" sz="1600" kern="1200" dirty="0">
              <a:latin typeface="Agency FB" panose="020B0503020202020204" pitchFamily="34" charset="0"/>
            </a:rPr>
            <a:t> </a:t>
          </a:r>
          <a:r>
            <a:rPr lang="en-US" sz="1600" kern="1200" dirty="0" err="1">
              <a:latin typeface="Agency FB" panose="020B0503020202020204" pitchFamily="34" charset="0"/>
            </a:rPr>
            <a:t>salveze</a:t>
          </a:r>
          <a:r>
            <a:rPr lang="en-US" sz="1600" kern="1200" dirty="0">
              <a:latin typeface="Agency FB" panose="020B0503020202020204" pitchFamily="34" charset="0"/>
            </a:rPr>
            <a:t> </a:t>
          </a:r>
          <a:r>
            <a:rPr lang="en-US" sz="1600" kern="1200" dirty="0" err="1">
              <a:latin typeface="Agency FB" panose="020B0503020202020204" pitchFamily="34" charset="0"/>
            </a:rPr>
            <a:t>fișierele</a:t>
          </a:r>
          <a:r>
            <a:rPr lang="en-US" sz="1600" kern="1200" dirty="0">
              <a:latin typeface="Agency FB" panose="020B0503020202020204" pitchFamily="34" charset="0"/>
            </a:rPr>
            <a:t> video pe disc.</a:t>
          </a:r>
        </a:p>
      </dsp:txBody>
      <dsp:txXfrm>
        <a:off x="4297558" y="34957"/>
        <a:ext cx="3486419" cy="2091851"/>
      </dsp:txXfrm>
    </dsp:sp>
    <dsp:sp modelId="{0EFEF1D4-55CC-4BB7-A803-4D77C586B703}">
      <dsp:nvSpPr>
        <dsp:cNvPr id="0" name=""/>
        <dsp:cNvSpPr/>
      </dsp:nvSpPr>
      <dsp:spPr>
        <a:xfrm>
          <a:off x="1752471" y="2125009"/>
          <a:ext cx="8576592" cy="771276"/>
        </a:xfrm>
        <a:custGeom>
          <a:avLst/>
          <a:gdLst/>
          <a:ahLst/>
          <a:cxnLst/>
          <a:rect l="0" t="0" r="0" b="0"/>
          <a:pathLst>
            <a:path>
              <a:moveTo>
                <a:pt x="8576592" y="0"/>
              </a:moveTo>
              <a:lnTo>
                <a:pt x="8576592" y="402738"/>
              </a:lnTo>
              <a:lnTo>
                <a:pt x="0" y="402738"/>
              </a:lnTo>
              <a:lnTo>
                <a:pt x="0" y="771276"/>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825418" y="2506638"/>
        <a:ext cx="430699" cy="8018"/>
      </dsp:txXfrm>
    </dsp:sp>
    <dsp:sp modelId="{8E78B742-820D-45C1-8797-AB81A8724BF4}">
      <dsp:nvSpPr>
        <dsp:cNvPr id="0" name=""/>
        <dsp:cNvSpPr/>
      </dsp:nvSpPr>
      <dsp:spPr>
        <a:xfrm>
          <a:off x="8585854" y="34957"/>
          <a:ext cx="3486419" cy="209185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837" tIns="179324" rIns="170837" bIns="179324" numCol="1" spcCol="1270" anchor="ctr" anchorCtr="0">
          <a:noAutofit/>
        </a:bodyPr>
        <a:lstStyle/>
        <a:p>
          <a:pPr marL="0" lvl="0" indent="0" algn="ctr" defTabSz="711200">
            <a:lnSpc>
              <a:spcPct val="90000"/>
            </a:lnSpc>
            <a:spcBef>
              <a:spcPct val="0"/>
            </a:spcBef>
            <a:spcAft>
              <a:spcPct val="35000"/>
            </a:spcAft>
            <a:buNone/>
          </a:pPr>
          <a:r>
            <a:rPr lang="en-US" sz="1600" kern="1200" dirty="0" err="1">
              <a:latin typeface="Agency FB" panose="020B0503020202020204" pitchFamily="34" charset="0"/>
            </a:rPr>
            <a:t>Sistemul</a:t>
          </a:r>
          <a:r>
            <a:rPr lang="en-US" sz="1600" kern="1200" dirty="0">
              <a:latin typeface="Agency FB" panose="020B0503020202020204" pitchFamily="34" charset="0"/>
            </a:rPr>
            <a:t> </a:t>
          </a:r>
          <a:r>
            <a:rPr lang="en-US" sz="1600" kern="1200" dirty="0" err="1">
              <a:latin typeface="Agency FB" panose="020B0503020202020204" pitchFamily="34" charset="0"/>
            </a:rPr>
            <a:t>va</a:t>
          </a:r>
          <a:r>
            <a:rPr lang="en-US" sz="1600" kern="1200" dirty="0">
              <a:latin typeface="Agency FB" panose="020B0503020202020204" pitchFamily="34" charset="0"/>
            </a:rPr>
            <a:t> </a:t>
          </a:r>
          <a:r>
            <a:rPr lang="en-US" sz="1600" kern="1200" dirty="0" err="1">
              <a:latin typeface="Agency FB" panose="020B0503020202020204" pitchFamily="34" charset="0"/>
            </a:rPr>
            <a:t>reda</a:t>
          </a:r>
          <a:r>
            <a:rPr lang="en-US" sz="1600" kern="1200" dirty="0">
              <a:latin typeface="Agency FB" panose="020B0503020202020204" pitchFamily="34" charset="0"/>
            </a:rPr>
            <a:t> o </a:t>
          </a:r>
          <a:r>
            <a:rPr lang="en-US" sz="1600" kern="1200" dirty="0" err="1">
              <a:latin typeface="Agency FB" panose="020B0503020202020204" pitchFamily="34" charset="0"/>
            </a:rPr>
            <a:t>alertă</a:t>
          </a:r>
          <a:r>
            <a:rPr lang="en-US" sz="1600" kern="1200" dirty="0">
              <a:latin typeface="Agency FB" panose="020B0503020202020204" pitchFamily="34" charset="0"/>
            </a:rPr>
            <a:t> </a:t>
          </a:r>
          <a:r>
            <a:rPr lang="en-US" sz="1600" kern="1200" dirty="0" err="1">
              <a:latin typeface="Agency FB" panose="020B0503020202020204" pitchFamily="34" charset="0"/>
            </a:rPr>
            <a:t>sonoră</a:t>
          </a:r>
          <a:r>
            <a:rPr lang="en-US" sz="1600" kern="1200" dirty="0">
              <a:latin typeface="Agency FB" panose="020B0503020202020204" pitchFamily="34" charset="0"/>
            </a:rPr>
            <a:t> (</a:t>
          </a:r>
          <a:r>
            <a:rPr lang="en-US" sz="1600" kern="1200" dirty="0" err="1">
              <a:latin typeface="Agency FB" panose="020B0503020202020204" pitchFamily="34" charset="0"/>
            </a:rPr>
            <a:t>fisier</a:t>
          </a:r>
          <a:r>
            <a:rPr lang="en-US" sz="1600" kern="1200" dirty="0">
              <a:latin typeface="Agency FB" panose="020B0503020202020204" pitchFamily="34" charset="0"/>
            </a:rPr>
            <a:t> audio alert.wav) la </a:t>
          </a:r>
          <a:r>
            <a:rPr lang="en-US" sz="1600" kern="1200" dirty="0" err="1">
              <a:latin typeface="Agency FB" panose="020B0503020202020204" pitchFamily="34" charset="0"/>
            </a:rPr>
            <a:t>fiecare</a:t>
          </a:r>
          <a:r>
            <a:rPr lang="en-US" sz="1600" kern="1200" dirty="0">
              <a:latin typeface="Agency FB" panose="020B0503020202020204" pitchFamily="34" charset="0"/>
            </a:rPr>
            <a:t> </a:t>
          </a:r>
          <a:r>
            <a:rPr lang="en-US" sz="1600" kern="1200" dirty="0" err="1">
              <a:latin typeface="Agency FB" panose="020B0503020202020204" pitchFamily="34" charset="0"/>
            </a:rPr>
            <a:t>detectare</a:t>
          </a:r>
          <a:r>
            <a:rPr lang="en-US" sz="1600" kern="1200" dirty="0">
              <a:latin typeface="Agency FB" panose="020B0503020202020204" pitchFamily="34" charset="0"/>
            </a:rPr>
            <a:t> de </a:t>
          </a:r>
          <a:r>
            <a:rPr lang="en-US" sz="1600" kern="1200" dirty="0" err="1">
              <a:latin typeface="Agency FB" panose="020B0503020202020204" pitchFamily="34" charset="0"/>
            </a:rPr>
            <a:t>mișcare</a:t>
          </a:r>
          <a:r>
            <a:rPr lang="en-US" sz="1600" kern="1200" dirty="0">
              <a:latin typeface="Agency FB" panose="020B0503020202020204" pitchFamily="34" charset="0"/>
            </a:rPr>
            <a:t>.</a:t>
          </a:r>
        </a:p>
      </dsp:txBody>
      <dsp:txXfrm>
        <a:off x="8585854" y="34957"/>
        <a:ext cx="3486419" cy="2091851"/>
      </dsp:txXfrm>
    </dsp:sp>
    <dsp:sp modelId="{7D42883F-A95C-4C9A-A628-4CE6E8F69D0C}">
      <dsp:nvSpPr>
        <dsp:cNvPr id="0" name=""/>
        <dsp:cNvSpPr/>
      </dsp:nvSpPr>
      <dsp:spPr>
        <a:xfrm>
          <a:off x="3493881" y="3928892"/>
          <a:ext cx="771276" cy="91440"/>
        </a:xfrm>
        <a:custGeom>
          <a:avLst/>
          <a:gdLst/>
          <a:ahLst/>
          <a:cxnLst/>
          <a:rect l="0" t="0" r="0" b="0"/>
          <a:pathLst>
            <a:path>
              <a:moveTo>
                <a:pt x="0" y="45720"/>
              </a:moveTo>
              <a:lnTo>
                <a:pt x="77127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859472" y="3970602"/>
        <a:ext cx="40093" cy="8018"/>
      </dsp:txXfrm>
    </dsp:sp>
    <dsp:sp modelId="{F8468712-FF1F-46A3-B2F1-6F21889E3283}">
      <dsp:nvSpPr>
        <dsp:cNvPr id="0" name=""/>
        <dsp:cNvSpPr/>
      </dsp:nvSpPr>
      <dsp:spPr>
        <a:xfrm>
          <a:off x="9261" y="2928686"/>
          <a:ext cx="3486419" cy="209185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837" tIns="179324" rIns="170837" bIns="179324" numCol="1" spcCol="1270" anchor="ctr" anchorCtr="0">
          <a:noAutofit/>
        </a:bodyPr>
        <a:lstStyle/>
        <a:p>
          <a:pPr marL="0" lvl="0" indent="0" algn="ctr" defTabSz="711200">
            <a:lnSpc>
              <a:spcPct val="90000"/>
            </a:lnSpc>
            <a:spcBef>
              <a:spcPct val="0"/>
            </a:spcBef>
            <a:spcAft>
              <a:spcPct val="35000"/>
            </a:spcAft>
            <a:buNone/>
          </a:pPr>
          <a:r>
            <a:rPr lang="en-US" sz="1600" kern="1200" dirty="0" err="1">
              <a:latin typeface="Agency FB" panose="020B0503020202020204" pitchFamily="34" charset="0"/>
            </a:rPr>
            <a:t>Înregistrarea</a:t>
          </a:r>
          <a:r>
            <a:rPr lang="en-US" sz="1600" kern="1200" dirty="0">
              <a:latin typeface="Agency FB" panose="020B0503020202020204" pitchFamily="34" charset="0"/>
            </a:rPr>
            <a:t> video </a:t>
          </a:r>
          <a:r>
            <a:rPr lang="en-US" sz="1600" kern="1200" dirty="0" err="1">
              <a:latin typeface="Agency FB" panose="020B0503020202020204" pitchFamily="34" charset="0"/>
            </a:rPr>
            <a:t>și</a:t>
          </a:r>
          <a:r>
            <a:rPr lang="en-US" sz="1600" kern="1200" dirty="0">
              <a:latin typeface="Agency FB" panose="020B0503020202020204" pitchFamily="34" charset="0"/>
            </a:rPr>
            <a:t> </a:t>
          </a:r>
          <a:r>
            <a:rPr lang="en-US" sz="1600" kern="1200" dirty="0" err="1">
              <a:latin typeface="Agency FB" panose="020B0503020202020204" pitchFamily="34" charset="0"/>
            </a:rPr>
            <a:t>alerta</a:t>
          </a:r>
          <a:r>
            <a:rPr lang="en-US" sz="1600" kern="1200" dirty="0">
              <a:latin typeface="Agency FB" panose="020B0503020202020204" pitchFamily="34" charset="0"/>
            </a:rPr>
            <a:t> </a:t>
          </a:r>
          <a:r>
            <a:rPr lang="en-US" sz="1600" kern="1200" dirty="0" err="1">
              <a:latin typeface="Agency FB" panose="020B0503020202020204" pitchFamily="34" charset="0"/>
            </a:rPr>
            <a:t>sonoră</a:t>
          </a:r>
          <a:r>
            <a:rPr lang="en-US" sz="1600" kern="1200" dirty="0">
              <a:latin typeface="Agency FB" panose="020B0503020202020204" pitchFamily="34" charset="0"/>
            </a:rPr>
            <a:t> se </a:t>
          </a:r>
          <a:r>
            <a:rPr lang="en-US" sz="1600" kern="1200" dirty="0" err="1">
              <a:latin typeface="Agency FB" panose="020B0503020202020204" pitchFamily="34" charset="0"/>
            </a:rPr>
            <a:t>opresc</a:t>
          </a:r>
          <a:r>
            <a:rPr lang="en-US" sz="1600" kern="1200" dirty="0">
              <a:latin typeface="Agency FB" panose="020B0503020202020204" pitchFamily="34" charset="0"/>
            </a:rPr>
            <a:t> automat </a:t>
          </a:r>
          <a:r>
            <a:rPr lang="en-US" sz="1600" kern="1200" dirty="0" err="1">
              <a:latin typeface="Agency FB" panose="020B0503020202020204" pitchFamily="34" charset="0"/>
            </a:rPr>
            <a:t>după</a:t>
          </a:r>
          <a:r>
            <a:rPr lang="en-US" sz="1600" kern="1200" dirty="0">
              <a:latin typeface="Agency FB" panose="020B0503020202020204" pitchFamily="34" charset="0"/>
            </a:rPr>
            <a:t> o </a:t>
          </a:r>
          <a:r>
            <a:rPr lang="en-US" sz="1600" kern="1200" dirty="0" err="1">
              <a:latin typeface="Agency FB" panose="020B0503020202020204" pitchFamily="34" charset="0"/>
            </a:rPr>
            <a:t>perioadă</a:t>
          </a:r>
          <a:r>
            <a:rPr lang="en-US" sz="1600" kern="1200" dirty="0">
              <a:latin typeface="Agency FB" panose="020B0503020202020204" pitchFamily="34" charset="0"/>
            </a:rPr>
            <a:t> de </a:t>
          </a:r>
          <a:r>
            <a:rPr lang="en-US" sz="1600" kern="1200" dirty="0" err="1">
              <a:latin typeface="Agency FB" panose="020B0503020202020204" pitchFamily="34" charset="0"/>
            </a:rPr>
            <a:t>timp</a:t>
          </a:r>
          <a:r>
            <a:rPr lang="en-US" sz="1600" kern="1200" dirty="0">
              <a:latin typeface="Agency FB" panose="020B0503020202020204" pitchFamily="34" charset="0"/>
            </a:rPr>
            <a:t> </a:t>
          </a:r>
          <a:r>
            <a:rPr lang="en-US" sz="1600" kern="1200" dirty="0" err="1">
              <a:latin typeface="Agency FB" panose="020B0503020202020204" pitchFamily="34" charset="0"/>
            </a:rPr>
            <a:t>dacă</a:t>
          </a:r>
          <a:r>
            <a:rPr lang="en-US" sz="1600" kern="1200" dirty="0">
              <a:latin typeface="Agency FB" panose="020B0503020202020204" pitchFamily="34" charset="0"/>
            </a:rPr>
            <a:t> nu </a:t>
          </a:r>
          <a:r>
            <a:rPr lang="en-US" sz="1600" kern="1200" dirty="0" err="1">
              <a:latin typeface="Agency FB" panose="020B0503020202020204" pitchFamily="34" charset="0"/>
            </a:rPr>
            <a:t>mai</a:t>
          </a:r>
          <a:r>
            <a:rPr lang="en-US" sz="1600" kern="1200" dirty="0">
              <a:latin typeface="Agency FB" panose="020B0503020202020204" pitchFamily="34" charset="0"/>
            </a:rPr>
            <a:t> </a:t>
          </a:r>
          <a:r>
            <a:rPr lang="en-US" sz="1600" kern="1200" dirty="0" err="1">
              <a:latin typeface="Agency FB" panose="020B0503020202020204" pitchFamily="34" charset="0"/>
            </a:rPr>
            <a:t>este</a:t>
          </a:r>
          <a:r>
            <a:rPr lang="en-US" sz="1600" kern="1200" dirty="0">
              <a:latin typeface="Agency FB" panose="020B0503020202020204" pitchFamily="34" charset="0"/>
            </a:rPr>
            <a:t> </a:t>
          </a:r>
          <a:r>
            <a:rPr lang="en-US" sz="1600" kern="1200" dirty="0" err="1">
              <a:latin typeface="Agency FB" panose="020B0503020202020204" pitchFamily="34" charset="0"/>
            </a:rPr>
            <a:t>detectată</a:t>
          </a:r>
          <a:r>
            <a:rPr lang="en-US" sz="1600" kern="1200" dirty="0">
              <a:latin typeface="Agency FB" panose="020B0503020202020204" pitchFamily="34" charset="0"/>
            </a:rPr>
            <a:t> </a:t>
          </a:r>
          <a:r>
            <a:rPr lang="en-US" sz="1600" kern="1200" dirty="0" err="1">
              <a:latin typeface="Agency FB" panose="020B0503020202020204" pitchFamily="34" charset="0"/>
            </a:rPr>
            <a:t>mișcare</a:t>
          </a:r>
          <a:r>
            <a:rPr lang="en-US" sz="1600" kern="1200" dirty="0">
              <a:latin typeface="Agency FB" panose="020B0503020202020204" pitchFamily="34" charset="0"/>
            </a:rPr>
            <a:t> (</a:t>
          </a:r>
          <a:r>
            <a:rPr lang="en-US" sz="1600" kern="1200" dirty="0" err="1">
              <a:latin typeface="Agency FB" panose="020B0503020202020204" pitchFamily="34" charset="0"/>
            </a:rPr>
            <a:t>durata</a:t>
          </a:r>
          <a:r>
            <a:rPr lang="en-US" sz="1600" kern="1200" dirty="0">
              <a:latin typeface="Agency FB" panose="020B0503020202020204" pitchFamily="34" charset="0"/>
            </a:rPr>
            <a:t> </a:t>
          </a:r>
          <a:r>
            <a:rPr lang="en-US" sz="1600" kern="1200" dirty="0" err="1">
              <a:latin typeface="Agency FB" panose="020B0503020202020204" pitchFamily="34" charset="0"/>
            </a:rPr>
            <a:t>este</a:t>
          </a:r>
          <a:r>
            <a:rPr lang="en-US" sz="1600" kern="1200" dirty="0">
              <a:latin typeface="Agency FB" panose="020B0503020202020204" pitchFamily="34" charset="0"/>
            </a:rPr>
            <a:t> </a:t>
          </a:r>
          <a:r>
            <a:rPr lang="en-US" sz="1600" kern="1200" dirty="0" err="1">
              <a:latin typeface="Agency FB" panose="020B0503020202020204" pitchFamily="34" charset="0"/>
            </a:rPr>
            <a:t>definită</a:t>
          </a:r>
          <a:r>
            <a:rPr lang="en-US" sz="1600" kern="1200" dirty="0">
              <a:latin typeface="Agency FB" panose="020B0503020202020204" pitchFamily="34" charset="0"/>
            </a:rPr>
            <a:t> de </a:t>
          </a:r>
          <a:r>
            <a:rPr lang="en-US" sz="1600" kern="1200" dirty="0" err="1">
              <a:latin typeface="Agency FB" panose="020B0503020202020204" pitchFamily="34" charset="0"/>
            </a:rPr>
            <a:t>variabila</a:t>
          </a:r>
          <a:r>
            <a:rPr lang="en-US" sz="1600" kern="1200" dirty="0">
              <a:latin typeface="Agency FB" panose="020B0503020202020204" pitchFamily="34" charset="0"/>
            </a:rPr>
            <a:t> SECONDS_TO_RECORD_AFTER_DETECTION)</a:t>
          </a:r>
        </a:p>
      </dsp:txBody>
      <dsp:txXfrm>
        <a:off x="9261" y="2928686"/>
        <a:ext cx="3486419" cy="2091851"/>
      </dsp:txXfrm>
    </dsp:sp>
    <dsp:sp modelId="{3927BAB2-924A-4080-97E9-674FF12A2B9F}">
      <dsp:nvSpPr>
        <dsp:cNvPr id="0" name=""/>
        <dsp:cNvSpPr/>
      </dsp:nvSpPr>
      <dsp:spPr>
        <a:xfrm>
          <a:off x="7782177" y="3911257"/>
          <a:ext cx="716504" cy="91440"/>
        </a:xfrm>
        <a:custGeom>
          <a:avLst/>
          <a:gdLst/>
          <a:ahLst/>
          <a:cxnLst/>
          <a:rect l="0" t="0" r="0" b="0"/>
          <a:pathLst>
            <a:path>
              <a:moveTo>
                <a:pt x="0" y="63354"/>
              </a:moveTo>
              <a:lnTo>
                <a:pt x="375352" y="63354"/>
              </a:lnTo>
              <a:lnTo>
                <a:pt x="375352" y="45720"/>
              </a:lnTo>
              <a:lnTo>
                <a:pt x="716504"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21747" y="3952968"/>
        <a:ext cx="37365" cy="8018"/>
      </dsp:txXfrm>
    </dsp:sp>
    <dsp:sp modelId="{AE65E68A-0BDC-4C14-9578-A7F6A4CDBAAC}">
      <dsp:nvSpPr>
        <dsp:cNvPr id="0" name=""/>
        <dsp:cNvSpPr/>
      </dsp:nvSpPr>
      <dsp:spPr>
        <a:xfrm>
          <a:off x="4297558" y="2928686"/>
          <a:ext cx="3486419" cy="209185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837" tIns="179324" rIns="170837" bIns="179324" numCol="1" spcCol="1270" anchor="ctr" anchorCtr="0">
          <a:noAutofit/>
        </a:bodyPr>
        <a:lstStyle/>
        <a:p>
          <a:pPr marL="0" lvl="0" indent="0" algn="ctr" defTabSz="711200">
            <a:lnSpc>
              <a:spcPct val="90000"/>
            </a:lnSpc>
            <a:spcBef>
              <a:spcPct val="0"/>
            </a:spcBef>
            <a:spcAft>
              <a:spcPct val="35000"/>
            </a:spcAft>
            <a:buNone/>
          </a:pPr>
          <a:r>
            <a:rPr lang="en-US" sz="1600" kern="1200" dirty="0" err="1">
              <a:latin typeface="Agency FB" panose="020B0503020202020204" pitchFamily="34" charset="0"/>
            </a:rPr>
            <a:t>Vizualizarea</a:t>
          </a:r>
          <a:r>
            <a:rPr lang="en-US" sz="1600" kern="1200" dirty="0">
              <a:latin typeface="Agency FB" panose="020B0503020202020204" pitchFamily="34" charset="0"/>
            </a:rPr>
            <a:t> online a </a:t>
          </a:r>
          <a:r>
            <a:rPr lang="en-US" sz="1600" kern="1200" dirty="0" err="1">
              <a:latin typeface="Agency FB" panose="020B0503020202020204" pitchFamily="34" charset="0"/>
            </a:rPr>
            <a:t>fluxului</a:t>
          </a:r>
          <a:r>
            <a:rPr lang="en-US" sz="1600" kern="1200" dirty="0">
              <a:latin typeface="Agency FB" panose="020B0503020202020204" pitchFamily="34" charset="0"/>
            </a:rPr>
            <a:t> video </a:t>
          </a:r>
          <a:r>
            <a:rPr lang="en-US" sz="1600" kern="1200" dirty="0" err="1">
              <a:latin typeface="Agency FB" panose="020B0503020202020204" pitchFamily="34" charset="0"/>
            </a:rPr>
            <a:t>trebuie</a:t>
          </a:r>
          <a:r>
            <a:rPr lang="en-US" sz="1600" kern="1200" dirty="0">
              <a:latin typeface="Agency FB" panose="020B0503020202020204" pitchFamily="34" charset="0"/>
            </a:rPr>
            <a:t> </a:t>
          </a:r>
          <a:r>
            <a:rPr lang="en-US" sz="1600" kern="1200" dirty="0" err="1">
              <a:latin typeface="Agency FB" panose="020B0503020202020204" pitchFamily="34" charset="0"/>
            </a:rPr>
            <a:t>să</a:t>
          </a:r>
          <a:r>
            <a:rPr lang="en-US" sz="1600" kern="1200" dirty="0">
              <a:latin typeface="Agency FB" panose="020B0503020202020204" pitchFamily="34" charset="0"/>
            </a:rPr>
            <a:t> fie </a:t>
          </a:r>
          <a:r>
            <a:rPr lang="en-US" sz="1600" kern="1200" dirty="0" err="1">
              <a:latin typeface="Agency FB" panose="020B0503020202020204" pitchFamily="34" charset="0"/>
            </a:rPr>
            <a:t>în</a:t>
          </a:r>
          <a:r>
            <a:rPr lang="en-US" sz="1600" kern="1200" dirty="0">
              <a:latin typeface="Agency FB" panose="020B0503020202020204" pitchFamily="34" charset="0"/>
            </a:rPr>
            <a:t> </a:t>
          </a:r>
          <a:r>
            <a:rPr lang="en-US" sz="1600" kern="1200" dirty="0" err="1">
              <a:latin typeface="Agency FB" panose="020B0503020202020204" pitchFamily="34" charset="0"/>
            </a:rPr>
            <a:t>timp</a:t>
          </a:r>
          <a:r>
            <a:rPr lang="en-US" sz="1600" kern="1200" dirty="0">
              <a:latin typeface="Agency FB" panose="020B0503020202020204" pitchFamily="34" charset="0"/>
            </a:rPr>
            <a:t> real, </a:t>
          </a:r>
          <a:r>
            <a:rPr lang="en-US" sz="1600" kern="1200" dirty="0" err="1">
              <a:latin typeface="Agency FB" panose="020B0503020202020204" pitchFamily="34" charset="0"/>
            </a:rPr>
            <a:t>fără</a:t>
          </a:r>
          <a:r>
            <a:rPr lang="en-US" sz="1600" kern="1200" dirty="0">
              <a:latin typeface="Agency FB" panose="020B0503020202020204" pitchFamily="34" charset="0"/>
            </a:rPr>
            <a:t> </a:t>
          </a:r>
          <a:r>
            <a:rPr lang="en-US" sz="1600" kern="1200" dirty="0" err="1">
              <a:latin typeface="Agency FB" panose="020B0503020202020204" pitchFamily="34" charset="0"/>
            </a:rPr>
            <a:t>întârzieri</a:t>
          </a:r>
          <a:r>
            <a:rPr lang="en-US" sz="1600" kern="1200" dirty="0">
              <a:latin typeface="Agency FB" panose="020B0503020202020204" pitchFamily="34" charset="0"/>
            </a:rPr>
            <a:t> </a:t>
          </a:r>
          <a:r>
            <a:rPr lang="en-US" sz="1600" kern="1200" dirty="0" err="1">
              <a:latin typeface="Agency FB" panose="020B0503020202020204" pitchFamily="34" charset="0"/>
            </a:rPr>
            <a:t>majore</a:t>
          </a:r>
          <a:r>
            <a:rPr lang="en-US" sz="1600" kern="1200" dirty="0">
              <a:latin typeface="Agency FB" panose="020B0503020202020204" pitchFamily="34" charset="0"/>
            </a:rPr>
            <a:t>. </a:t>
          </a:r>
          <a:r>
            <a:rPr lang="en-US" sz="1600" kern="1200" dirty="0" err="1">
              <a:latin typeface="Agency FB" panose="020B0503020202020204" pitchFamily="34" charset="0"/>
            </a:rPr>
            <a:t>Sistemul</a:t>
          </a:r>
          <a:r>
            <a:rPr lang="en-US" sz="1600" kern="1200" dirty="0">
              <a:latin typeface="Agency FB" panose="020B0503020202020204" pitchFamily="34" charset="0"/>
            </a:rPr>
            <a:t> </a:t>
          </a:r>
          <a:r>
            <a:rPr lang="en-US" sz="1600" kern="1200" dirty="0" err="1">
              <a:latin typeface="Agency FB" panose="020B0503020202020204" pitchFamily="34" charset="0"/>
            </a:rPr>
            <a:t>trebuie</a:t>
          </a:r>
          <a:r>
            <a:rPr lang="en-US" sz="1600" kern="1200" dirty="0">
              <a:latin typeface="Agency FB" panose="020B0503020202020204" pitchFamily="34" charset="0"/>
            </a:rPr>
            <a:t> </a:t>
          </a:r>
          <a:r>
            <a:rPr lang="en-US" sz="1600" kern="1200" dirty="0" err="1">
              <a:latin typeface="Agency FB" panose="020B0503020202020204" pitchFamily="34" charset="0"/>
            </a:rPr>
            <a:t>să</a:t>
          </a:r>
          <a:r>
            <a:rPr lang="en-US" sz="1600" kern="1200" dirty="0">
              <a:latin typeface="Agency FB" panose="020B0503020202020204" pitchFamily="34" charset="0"/>
            </a:rPr>
            <a:t> </a:t>
          </a:r>
          <a:r>
            <a:rPr lang="en-US" sz="1600" kern="1200" dirty="0" err="1">
              <a:latin typeface="Agency FB" panose="020B0503020202020204" pitchFamily="34" charset="0"/>
            </a:rPr>
            <a:t>gestioneze</a:t>
          </a:r>
          <a:r>
            <a:rPr lang="en-US" sz="1600" kern="1200" dirty="0">
              <a:latin typeface="Agency FB" panose="020B0503020202020204" pitchFamily="34" charset="0"/>
            </a:rPr>
            <a:t> </a:t>
          </a:r>
          <a:r>
            <a:rPr lang="en-US" sz="1600" kern="1200" dirty="0" err="1">
              <a:latin typeface="Agency FB" panose="020B0503020202020204" pitchFamily="34" charset="0"/>
            </a:rPr>
            <a:t>în</a:t>
          </a:r>
          <a:r>
            <a:rPr lang="en-US" sz="1600" kern="1200" dirty="0">
              <a:latin typeface="Agency FB" panose="020B0503020202020204" pitchFamily="34" charset="0"/>
            </a:rPr>
            <a:t> mod </a:t>
          </a:r>
          <a:r>
            <a:rPr lang="en-US" sz="1600" kern="1200" dirty="0" err="1">
              <a:latin typeface="Agency FB" panose="020B0503020202020204" pitchFamily="34" charset="0"/>
            </a:rPr>
            <a:t>eficient</a:t>
          </a:r>
          <a:r>
            <a:rPr lang="en-US" sz="1600" kern="1200" dirty="0">
              <a:latin typeface="Agency FB" panose="020B0503020202020204" pitchFamily="34" charset="0"/>
            </a:rPr>
            <a:t> </a:t>
          </a:r>
          <a:r>
            <a:rPr lang="en-US" sz="1600" kern="1200" dirty="0" err="1">
              <a:latin typeface="Agency FB" panose="020B0503020202020204" pitchFamily="34" charset="0"/>
            </a:rPr>
            <a:t>detectarea</a:t>
          </a:r>
          <a:r>
            <a:rPr lang="en-US" sz="1600" kern="1200" dirty="0">
              <a:latin typeface="Agency FB" panose="020B0503020202020204" pitchFamily="34" charset="0"/>
            </a:rPr>
            <a:t> </a:t>
          </a:r>
          <a:r>
            <a:rPr lang="en-US" sz="1600" kern="1200" dirty="0" err="1">
              <a:latin typeface="Agency FB" panose="020B0503020202020204" pitchFamily="34" charset="0"/>
            </a:rPr>
            <a:t>mișcării</a:t>
          </a:r>
          <a:r>
            <a:rPr lang="en-US" sz="1600" kern="1200" dirty="0">
              <a:latin typeface="Agency FB" panose="020B0503020202020204" pitchFamily="34" charset="0"/>
            </a:rPr>
            <a:t> </a:t>
          </a:r>
          <a:r>
            <a:rPr lang="en-US" sz="1600" kern="1200" dirty="0" err="1">
              <a:latin typeface="Agency FB" panose="020B0503020202020204" pitchFamily="34" charset="0"/>
            </a:rPr>
            <a:t>și</a:t>
          </a:r>
          <a:r>
            <a:rPr lang="en-US" sz="1600" kern="1200" dirty="0">
              <a:latin typeface="Agency FB" panose="020B0503020202020204" pitchFamily="34" charset="0"/>
            </a:rPr>
            <a:t> </a:t>
          </a:r>
          <a:r>
            <a:rPr lang="en-US" sz="1600" kern="1200" dirty="0" err="1">
              <a:latin typeface="Agency FB" panose="020B0503020202020204" pitchFamily="34" charset="0"/>
            </a:rPr>
            <a:t>transmiterea</a:t>
          </a:r>
          <a:r>
            <a:rPr lang="en-US" sz="1600" kern="1200" dirty="0">
              <a:latin typeface="Agency FB" panose="020B0503020202020204" pitchFamily="34" charset="0"/>
            </a:rPr>
            <a:t> </a:t>
          </a:r>
          <a:r>
            <a:rPr lang="en-US" sz="1600" kern="1200" dirty="0" err="1">
              <a:latin typeface="Agency FB" panose="020B0503020202020204" pitchFamily="34" charset="0"/>
            </a:rPr>
            <a:t>fluxului</a:t>
          </a:r>
          <a:r>
            <a:rPr lang="en-US" sz="1600" kern="1200" dirty="0">
              <a:latin typeface="Agency FB" panose="020B0503020202020204" pitchFamily="34" charset="0"/>
            </a:rPr>
            <a:t> video </a:t>
          </a:r>
          <a:r>
            <a:rPr lang="en-US" sz="1600" kern="1200" dirty="0" err="1">
              <a:latin typeface="Agency FB" panose="020B0503020202020204" pitchFamily="34" charset="0"/>
            </a:rPr>
            <a:t>către</a:t>
          </a:r>
          <a:r>
            <a:rPr lang="en-US" sz="1600" kern="1200" dirty="0">
              <a:latin typeface="Agency FB" panose="020B0503020202020204" pitchFamily="34" charset="0"/>
            </a:rPr>
            <a:t> </a:t>
          </a:r>
          <a:r>
            <a:rPr lang="en-US" sz="1600" kern="1200" dirty="0" err="1">
              <a:latin typeface="Agency FB" panose="020B0503020202020204" pitchFamily="34" charset="0"/>
            </a:rPr>
            <a:t>interfața</a:t>
          </a:r>
          <a:r>
            <a:rPr lang="en-US" sz="1600" kern="1200" dirty="0">
              <a:latin typeface="Agency FB" panose="020B0503020202020204" pitchFamily="34" charset="0"/>
            </a:rPr>
            <a:t> web.</a:t>
          </a:r>
        </a:p>
      </dsp:txBody>
      <dsp:txXfrm>
        <a:off x="4297558" y="2928686"/>
        <a:ext cx="3486419" cy="2091851"/>
      </dsp:txXfrm>
    </dsp:sp>
    <dsp:sp modelId="{01CD45B4-35D5-4267-AB10-E00793863994}">
      <dsp:nvSpPr>
        <dsp:cNvPr id="0" name=""/>
        <dsp:cNvSpPr/>
      </dsp:nvSpPr>
      <dsp:spPr>
        <a:xfrm>
          <a:off x="8531082" y="2911051"/>
          <a:ext cx="3486419" cy="209185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837" tIns="179324" rIns="170837" bIns="179324" numCol="1" spcCol="1270" anchor="ctr" anchorCtr="0">
          <a:noAutofit/>
        </a:bodyPr>
        <a:lstStyle/>
        <a:p>
          <a:pPr marL="0" lvl="0" indent="0" algn="ctr" defTabSz="711200">
            <a:lnSpc>
              <a:spcPct val="90000"/>
            </a:lnSpc>
            <a:spcBef>
              <a:spcPct val="0"/>
            </a:spcBef>
            <a:spcAft>
              <a:spcPct val="35000"/>
            </a:spcAft>
            <a:buNone/>
          </a:pPr>
          <a:r>
            <a:rPr lang="en-US" sz="1600" kern="1200" dirty="0" err="1">
              <a:latin typeface="Agency FB" panose="020B0503020202020204" pitchFamily="34" charset="0"/>
            </a:rPr>
            <a:t>Sistemul</a:t>
          </a:r>
          <a:r>
            <a:rPr lang="en-US" sz="1600" kern="1200" dirty="0">
              <a:latin typeface="Agency FB" panose="020B0503020202020204" pitchFamily="34" charset="0"/>
            </a:rPr>
            <a:t> </a:t>
          </a:r>
          <a:r>
            <a:rPr lang="en-US" sz="1600" kern="1200" dirty="0" err="1">
              <a:latin typeface="Agency FB" panose="020B0503020202020204" pitchFamily="34" charset="0"/>
            </a:rPr>
            <a:t>va</a:t>
          </a:r>
          <a:r>
            <a:rPr lang="en-US" sz="1600" kern="1200" dirty="0">
              <a:latin typeface="Agency FB" panose="020B0503020202020204" pitchFamily="34" charset="0"/>
            </a:rPr>
            <a:t> </a:t>
          </a:r>
          <a:r>
            <a:rPr lang="en-US" sz="1600" kern="1200" dirty="0" err="1">
              <a:latin typeface="Agency FB" panose="020B0503020202020204" pitchFamily="34" charset="0"/>
            </a:rPr>
            <a:t>putea</a:t>
          </a:r>
          <a:r>
            <a:rPr lang="en-US" sz="1600" kern="1200" dirty="0">
              <a:latin typeface="Agency FB" panose="020B0503020202020204" pitchFamily="34" charset="0"/>
            </a:rPr>
            <a:t> fi </a:t>
          </a:r>
          <a:r>
            <a:rPr lang="en-US" sz="1600" kern="1200" dirty="0" err="1">
              <a:latin typeface="Agency FB" panose="020B0503020202020204" pitchFamily="34" charset="0"/>
            </a:rPr>
            <a:t>accesat</a:t>
          </a:r>
          <a:r>
            <a:rPr lang="en-US" sz="1600" kern="1200" dirty="0">
              <a:latin typeface="Agency FB" panose="020B0503020202020204" pitchFamily="34" charset="0"/>
            </a:rPr>
            <a:t> de pe </a:t>
          </a:r>
          <a:r>
            <a:rPr lang="en-US" sz="1600" kern="1200" dirty="0" err="1">
              <a:latin typeface="Agency FB" panose="020B0503020202020204" pitchFamily="34" charset="0"/>
            </a:rPr>
            <a:t>diferite</a:t>
          </a:r>
          <a:r>
            <a:rPr lang="en-US" sz="1600" kern="1200" dirty="0">
              <a:latin typeface="Agency FB" panose="020B0503020202020204" pitchFamily="34" charset="0"/>
            </a:rPr>
            <a:t> </a:t>
          </a:r>
          <a:r>
            <a:rPr lang="en-US" sz="1600" kern="1200" dirty="0" err="1">
              <a:latin typeface="Agency FB" panose="020B0503020202020204" pitchFamily="34" charset="0"/>
            </a:rPr>
            <a:t>dispozitive</a:t>
          </a:r>
          <a:r>
            <a:rPr lang="en-US" sz="1600" kern="1200" dirty="0">
              <a:latin typeface="Agency FB" panose="020B0503020202020204" pitchFamily="34" charset="0"/>
            </a:rPr>
            <a:t> (laptop, smartphone) </a:t>
          </a:r>
          <a:r>
            <a:rPr lang="en-US" sz="1600" kern="1200" dirty="0" err="1">
              <a:latin typeface="Agency FB" panose="020B0503020202020204" pitchFamily="34" charset="0"/>
            </a:rPr>
            <a:t>prin</a:t>
          </a:r>
          <a:r>
            <a:rPr lang="en-US" sz="1600" kern="1200" dirty="0">
              <a:latin typeface="Agency FB" panose="020B0503020202020204" pitchFamily="34" charset="0"/>
            </a:rPr>
            <a:t> </a:t>
          </a:r>
          <a:r>
            <a:rPr lang="en-US" sz="1600" kern="1200" dirty="0" err="1">
              <a:latin typeface="Agency FB" panose="020B0503020202020204" pitchFamily="34" charset="0"/>
            </a:rPr>
            <a:t>intermediul</a:t>
          </a:r>
          <a:r>
            <a:rPr lang="en-US" sz="1600" kern="1200" dirty="0">
              <a:latin typeface="Agency FB" panose="020B0503020202020204" pitchFamily="34" charset="0"/>
            </a:rPr>
            <a:t> </a:t>
          </a:r>
          <a:r>
            <a:rPr lang="en-US" sz="1600" kern="1200" dirty="0" err="1">
              <a:latin typeface="Agency FB" panose="020B0503020202020204" pitchFamily="34" charset="0"/>
            </a:rPr>
            <a:t>unei</a:t>
          </a:r>
          <a:r>
            <a:rPr lang="en-US" sz="1600" kern="1200" dirty="0">
              <a:latin typeface="Agency FB" panose="020B0503020202020204" pitchFamily="34" charset="0"/>
            </a:rPr>
            <a:t> </a:t>
          </a:r>
          <a:r>
            <a:rPr lang="en-US" sz="1600" kern="1200" dirty="0" err="1">
              <a:latin typeface="Agency FB" panose="020B0503020202020204" pitchFamily="34" charset="0"/>
            </a:rPr>
            <a:t>conexiuni</a:t>
          </a:r>
          <a:r>
            <a:rPr lang="en-US" sz="1600" kern="1200" dirty="0">
              <a:latin typeface="Agency FB" panose="020B0503020202020204" pitchFamily="34" charset="0"/>
            </a:rPr>
            <a:t> la internet.</a:t>
          </a:r>
        </a:p>
      </dsp:txBody>
      <dsp:txXfrm>
        <a:off x="8531082" y="2911051"/>
        <a:ext cx="3486419" cy="209185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D2C3E6-45D9-4741-843A-0214C90764C7}">
      <dsp:nvSpPr>
        <dsp:cNvPr id="0" name=""/>
        <dsp:cNvSpPr/>
      </dsp:nvSpPr>
      <dsp:spPr>
        <a:xfrm>
          <a:off x="44243" y="2895"/>
          <a:ext cx="3156065" cy="18936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0" lang="en-US" altLang="en-US" sz="1800" b="1" i="0" u="none" strike="noStrike" kern="1200" cap="none" normalizeH="0" baseline="0" dirty="0" err="1">
              <a:ln>
                <a:noFill/>
              </a:ln>
              <a:solidFill>
                <a:schemeClr val="bg1"/>
              </a:solidFill>
              <a:effectLst/>
              <a:latin typeface="Agency FB" panose="020B0503020202020204" pitchFamily="34" charset="0"/>
            </a:rPr>
            <a:t>Modulul</a:t>
          </a:r>
          <a:r>
            <a:rPr kumimoji="0" lang="en-US" altLang="en-US" sz="1800" b="1" i="0" u="none" strike="noStrike" kern="1200" cap="none" normalizeH="0" baseline="0" dirty="0">
              <a:ln>
                <a:noFill/>
              </a:ln>
              <a:solidFill>
                <a:schemeClr val="bg1"/>
              </a:solidFill>
              <a:effectLst/>
              <a:latin typeface="Agency FB" panose="020B0503020202020204" pitchFamily="34" charset="0"/>
            </a:rPr>
            <a:t> de </a:t>
          </a:r>
          <a:r>
            <a:rPr lang="en-US" sz="1800" b="1" kern="1200" dirty="0" err="1">
              <a:solidFill>
                <a:schemeClr val="bg1"/>
              </a:solidFill>
              <a:latin typeface="Agency FB" panose="020B0503020202020204" pitchFamily="34" charset="0"/>
            </a:rPr>
            <a:t>capturare</a:t>
          </a:r>
          <a:r>
            <a:rPr lang="en-US" sz="1800" b="1" kern="1200" dirty="0">
              <a:solidFill>
                <a:schemeClr val="bg1"/>
              </a:solidFill>
              <a:latin typeface="Agency FB" panose="020B0503020202020204" pitchFamily="34" charset="0"/>
            </a:rPr>
            <a:t> Video</a:t>
          </a:r>
          <a:r>
            <a:rPr lang="en-US" sz="1800" kern="1200" dirty="0">
              <a:solidFill>
                <a:schemeClr val="bg1"/>
              </a:solidFill>
              <a:latin typeface="Agency FB" panose="020B0503020202020204" pitchFamily="34" charset="0"/>
            </a:rPr>
            <a:t>: </a:t>
          </a:r>
          <a:r>
            <a:rPr lang="en-US" sz="1800" kern="1200" dirty="0" err="1">
              <a:solidFill>
                <a:schemeClr val="bg1"/>
              </a:solidFill>
              <a:latin typeface="Agency FB" panose="020B0503020202020204" pitchFamily="34" charset="0"/>
            </a:rPr>
            <a:t>Folose</a:t>
          </a:r>
          <a:r>
            <a:rPr lang="ro-RO" sz="1800" kern="1200" dirty="0">
              <a:solidFill>
                <a:schemeClr val="bg1"/>
              </a:solidFill>
              <a:latin typeface="Agency FB" panose="020B0503020202020204" pitchFamily="34" charset="0"/>
            </a:rPr>
            <a:t>ș</a:t>
          </a:r>
          <a:r>
            <a:rPr lang="en-US" sz="1800" kern="1200" dirty="0" err="1">
              <a:solidFill>
                <a:schemeClr val="bg1"/>
              </a:solidFill>
              <a:latin typeface="Agency FB" panose="020B0503020202020204" pitchFamily="34" charset="0"/>
            </a:rPr>
            <a:t>te</a:t>
          </a:r>
          <a:r>
            <a:rPr lang="en-US" sz="1800" kern="1200" dirty="0">
              <a:solidFill>
                <a:schemeClr val="bg1"/>
              </a:solidFill>
              <a:latin typeface="Agency FB" panose="020B0503020202020204" pitchFamily="34" charset="0"/>
            </a:rPr>
            <a:t> OpenCV </a:t>
          </a:r>
          <a:r>
            <a:rPr lang="en-US" sz="1800" kern="1200" dirty="0" err="1">
              <a:solidFill>
                <a:schemeClr val="bg1"/>
              </a:solidFill>
              <a:latin typeface="Agency FB" panose="020B0503020202020204" pitchFamily="34" charset="0"/>
            </a:rPr>
            <a:t>pentru</a:t>
          </a:r>
          <a:r>
            <a:rPr lang="en-US" sz="1800" kern="1200" dirty="0">
              <a:solidFill>
                <a:schemeClr val="bg1"/>
              </a:solidFill>
              <a:latin typeface="Agency FB" panose="020B0503020202020204" pitchFamily="34" charset="0"/>
            </a:rPr>
            <a:t> a </a:t>
          </a:r>
          <a:r>
            <a:rPr lang="en-US" sz="1800" kern="1200" dirty="0" err="1">
              <a:solidFill>
                <a:schemeClr val="bg1"/>
              </a:solidFill>
              <a:latin typeface="Agency FB" panose="020B0503020202020204" pitchFamily="34" charset="0"/>
            </a:rPr>
            <a:t>accesa</a:t>
          </a:r>
          <a:r>
            <a:rPr lang="en-US" sz="1800" kern="1200" dirty="0">
              <a:solidFill>
                <a:schemeClr val="bg1"/>
              </a:solidFill>
              <a:latin typeface="Agency FB" panose="020B0503020202020204" pitchFamily="34" charset="0"/>
            </a:rPr>
            <a:t> </a:t>
          </a:r>
          <a:r>
            <a:rPr lang="en-US" sz="1800" kern="1200" dirty="0" err="1">
              <a:solidFill>
                <a:schemeClr val="bg1"/>
              </a:solidFill>
              <a:latin typeface="Agency FB" panose="020B0503020202020204" pitchFamily="34" charset="0"/>
            </a:rPr>
            <a:t>si</a:t>
          </a:r>
          <a:r>
            <a:rPr lang="en-US" sz="1800" kern="1200" dirty="0">
              <a:solidFill>
                <a:schemeClr val="bg1"/>
              </a:solidFill>
              <a:latin typeface="Agency FB" panose="020B0503020202020204" pitchFamily="34" charset="0"/>
            </a:rPr>
            <a:t> a </a:t>
          </a:r>
          <a:r>
            <a:rPr lang="en-US" sz="1800" kern="1200" dirty="0" err="1">
              <a:solidFill>
                <a:schemeClr val="bg1"/>
              </a:solidFill>
              <a:latin typeface="Agency FB" panose="020B0503020202020204" pitchFamily="34" charset="0"/>
            </a:rPr>
            <a:t>ob</a:t>
          </a:r>
          <a:r>
            <a:rPr lang="ro-RO" sz="1800" kern="1200" dirty="0">
              <a:solidFill>
                <a:schemeClr val="bg1"/>
              </a:solidFill>
              <a:latin typeface="Agency FB" panose="020B0503020202020204" pitchFamily="34" charset="0"/>
            </a:rPr>
            <a:t>ț</a:t>
          </a:r>
          <a:r>
            <a:rPr lang="en-US" sz="1800" kern="1200" dirty="0" err="1">
              <a:solidFill>
                <a:schemeClr val="bg1"/>
              </a:solidFill>
              <a:latin typeface="Agency FB" panose="020B0503020202020204" pitchFamily="34" charset="0"/>
            </a:rPr>
            <a:t>ine</a:t>
          </a:r>
          <a:r>
            <a:rPr lang="en-US" sz="1800" kern="1200" dirty="0">
              <a:solidFill>
                <a:schemeClr val="bg1"/>
              </a:solidFill>
              <a:latin typeface="Agency FB" panose="020B0503020202020204" pitchFamily="34" charset="0"/>
            </a:rPr>
            <a:t> cadre video. </a:t>
          </a:r>
          <a:r>
            <a:rPr lang="en-US" sz="1800" kern="1200" dirty="0" err="1">
              <a:solidFill>
                <a:schemeClr val="bg1"/>
              </a:solidFill>
              <a:latin typeface="Agency FB" panose="020B0503020202020204" pitchFamily="34" charset="0"/>
            </a:rPr>
            <a:t>Fiecare</a:t>
          </a:r>
          <a:r>
            <a:rPr lang="en-US" sz="1800" kern="1200" dirty="0">
              <a:solidFill>
                <a:schemeClr val="bg1"/>
              </a:solidFill>
              <a:latin typeface="Agency FB" panose="020B0503020202020204" pitchFamily="34" charset="0"/>
            </a:rPr>
            <a:t> </a:t>
          </a:r>
          <a:r>
            <a:rPr lang="en-US" sz="1800" kern="1200" dirty="0" err="1">
              <a:solidFill>
                <a:schemeClr val="bg1"/>
              </a:solidFill>
              <a:latin typeface="Agency FB" panose="020B0503020202020204" pitchFamily="34" charset="0"/>
            </a:rPr>
            <a:t>cadru</a:t>
          </a:r>
          <a:r>
            <a:rPr lang="en-US" sz="1800" kern="1200" dirty="0">
              <a:solidFill>
                <a:schemeClr val="bg1"/>
              </a:solidFill>
              <a:latin typeface="Agency FB" panose="020B0503020202020204" pitchFamily="34" charset="0"/>
            </a:rPr>
            <a:t> </a:t>
          </a:r>
          <a:r>
            <a:rPr lang="en-US" sz="1800" kern="1200" dirty="0" err="1">
              <a:solidFill>
                <a:schemeClr val="bg1"/>
              </a:solidFill>
              <a:latin typeface="Agency FB" panose="020B0503020202020204" pitchFamily="34" charset="0"/>
            </a:rPr>
            <a:t>este</a:t>
          </a:r>
          <a:r>
            <a:rPr lang="en-US" sz="1800" kern="1200" dirty="0">
              <a:solidFill>
                <a:schemeClr val="bg1"/>
              </a:solidFill>
              <a:latin typeface="Agency FB" panose="020B0503020202020204" pitchFamily="34" charset="0"/>
            </a:rPr>
            <a:t> </a:t>
          </a:r>
          <a:r>
            <a:rPr lang="en-US" sz="1800" kern="1200" dirty="0" err="1">
              <a:solidFill>
                <a:schemeClr val="bg1"/>
              </a:solidFill>
              <a:latin typeface="Agency FB" panose="020B0503020202020204" pitchFamily="34" charset="0"/>
            </a:rPr>
            <a:t>procest</a:t>
          </a:r>
          <a:r>
            <a:rPr lang="en-US" sz="1800" kern="1200" dirty="0">
              <a:solidFill>
                <a:schemeClr val="bg1"/>
              </a:solidFill>
              <a:latin typeface="Agency FB" panose="020B0503020202020204" pitchFamily="34" charset="0"/>
            </a:rPr>
            <a:t> (grayscale </a:t>
          </a:r>
          <a:r>
            <a:rPr lang="en-US" sz="1800" kern="1200" dirty="0" err="1">
              <a:solidFill>
                <a:schemeClr val="bg1"/>
              </a:solidFill>
              <a:latin typeface="Agency FB" panose="020B0503020202020204" pitchFamily="34" charset="0"/>
            </a:rPr>
            <a:t>si</a:t>
          </a:r>
          <a:r>
            <a:rPr lang="en-US" sz="1800" kern="1200" dirty="0">
              <a:solidFill>
                <a:schemeClr val="bg1"/>
              </a:solidFill>
              <a:latin typeface="Agency FB" panose="020B0503020202020204" pitchFamily="34" charset="0"/>
            </a:rPr>
            <a:t> blur Gaussian) </a:t>
          </a:r>
          <a:r>
            <a:rPr lang="ro-RO" sz="1800" kern="1200" dirty="0">
              <a:solidFill>
                <a:schemeClr val="bg1"/>
              </a:solidFill>
              <a:latin typeface="Agency FB" panose="020B0503020202020204" pitchFamily="34" charset="0"/>
            </a:rPr>
            <a:t>î</a:t>
          </a:r>
          <a:r>
            <a:rPr lang="en-US" sz="1800" kern="1200" dirty="0" err="1">
              <a:solidFill>
                <a:schemeClr val="bg1"/>
              </a:solidFill>
              <a:latin typeface="Agency FB" panose="020B0503020202020204" pitchFamily="34" charset="0"/>
            </a:rPr>
            <a:t>nainte</a:t>
          </a:r>
          <a:r>
            <a:rPr lang="en-US" sz="1800" kern="1200" dirty="0">
              <a:solidFill>
                <a:schemeClr val="bg1"/>
              </a:solidFill>
              <a:latin typeface="Agency FB" panose="020B0503020202020204" pitchFamily="34" charset="0"/>
            </a:rPr>
            <a:t> de </a:t>
          </a:r>
          <a:r>
            <a:rPr lang="en-US" sz="1800" kern="1200" dirty="0" err="1">
              <a:solidFill>
                <a:schemeClr val="bg1"/>
              </a:solidFill>
              <a:latin typeface="Agency FB" panose="020B0503020202020204" pitchFamily="34" charset="0"/>
            </a:rPr>
            <a:t>detec</a:t>
          </a:r>
          <a:r>
            <a:rPr lang="ro-RO" sz="1800" kern="1200" dirty="0">
              <a:solidFill>
                <a:schemeClr val="bg1"/>
              </a:solidFill>
              <a:latin typeface="Agency FB" panose="020B0503020202020204" pitchFamily="34" charset="0"/>
            </a:rPr>
            <a:t>ț</a:t>
          </a:r>
          <a:r>
            <a:rPr lang="en-US" sz="1800" kern="1200" dirty="0" err="1">
              <a:solidFill>
                <a:schemeClr val="bg1"/>
              </a:solidFill>
              <a:latin typeface="Agency FB" panose="020B0503020202020204" pitchFamily="34" charset="0"/>
            </a:rPr>
            <a:t>ia</a:t>
          </a:r>
          <a:r>
            <a:rPr lang="en-US" sz="1800" kern="1200" dirty="0">
              <a:solidFill>
                <a:schemeClr val="bg1"/>
              </a:solidFill>
              <a:latin typeface="Agency FB" panose="020B0503020202020204" pitchFamily="34" charset="0"/>
            </a:rPr>
            <a:t> mi</a:t>
          </a:r>
          <a:r>
            <a:rPr lang="ro-RO" sz="1800" kern="1200" dirty="0">
              <a:solidFill>
                <a:schemeClr val="bg1"/>
              </a:solidFill>
              <a:latin typeface="Agency FB" panose="020B0503020202020204" pitchFamily="34" charset="0"/>
            </a:rPr>
            <a:t>ș</a:t>
          </a:r>
          <a:r>
            <a:rPr lang="en-US" sz="1800" kern="1200" dirty="0">
              <a:solidFill>
                <a:schemeClr val="bg1"/>
              </a:solidFill>
              <a:latin typeface="Agency FB" panose="020B0503020202020204" pitchFamily="34" charset="0"/>
            </a:rPr>
            <a:t>c</a:t>
          </a:r>
          <a:r>
            <a:rPr lang="ro-RO" sz="1800" kern="1200" dirty="0">
              <a:solidFill>
                <a:schemeClr val="bg1"/>
              </a:solidFill>
              <a:latin typeface="Agency FB" panose="020B0503020202020204" pitchFamily="34" charset="0"/>
            </a:rPr>
            <a:t>ă</a:t>
          </a:r>
          <a:r>
            <a:rPr lang="en-US" sz="1800" kern="1200" dirty="0" err="1">
              <a:solidFill>
                <a:schemeClr val="bg1"/>
              </a:solidFill>
              <a:latin typeface="Agency FB" panose="020B0503020202020204" pitchFamily="34" charset="0"/>
            </a:rPr>
            <a:t>rii</a:t>
          </a:r>
          <a:r>
            <a:rPr lang="en-US" sz="1800" kern="1200" dirty="0">
              <a:solidFill>
                <a:schemeClr val="bg1"/>
              </a:solidFill>
              <a:latin typeface="Agency FB" panose="020B0503020202020204" pitchFamily="34" charset="0"/>
            </a:rPr>
            <a:t>.</a:t>
          </a:r>
        </a:p>
      </dsp:txBody>
      <dsp:txXfrm>
        <a:off x="99706" y="58358"/>
        <a:ext cx="3045139" cy="1782713"/>
      </dsp:txXfrm>
    </dsp:sp>
    <dsp:sp modelId="{E039A973-05C8-4E94-9F7E-EF20867775D9}">
      <dsp:nvSpPr>
        <dsp:cNvPr id="0" name=""/>
        <dsp:cNvSpPr/>
      </dsp:nvSpPr>
      <dsp:spPr>
        <a:xfrm>
          <a:off x="3478042" y="558363"/>
          <a:ext cx="669085" cy="7827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478042" y="714904"/>
        <a:ext cx="468360" cy="469622"/>
      </dsp:txXfrm>
    </dsp:sp>
    <dsp:sp modelId="{4BE770EB-2C99-4BB5-AAA9-8F77E657167F}">
      <dsp:nvSpPr>
        <dsp:cNvPr id="0" name=""/>
        <dsp:cNvSpPr/>
      </dsp:nvSpPr>
      <dsp:spPr>
        <a:xfrm>
          <a:off x="4462735" y="2895"/>
          <a:ext cx="3156065" cy="18936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err="1">
              <a:latin typeface="Agency FB" panose="020B0503020202020204" pitchFamily="34" charset="0"/>
            </a:rPr>
            <a:t>Modulul</a:t>
          </a:r>
          <a:r>
            <a:rPr lang="en-US" sz="1800" b="1" kern="1200" dirty="0">
              <a:latin typeface="Agency FB" panose="020B0503020202020204" pitchFamily="34" charset="0"/>
            </a:rPr>
            <a:t> </a:t>
          </a:r>
          <a:r>
            <a:rPr lang="en-US" sz="1800" b="1" kern="1200" dirty="0" err="1">
              <a:latin typeface="Agency FB" panose="020B0503020202020204" pitchFamily="34" charset="0"/>
            </a:rPr>
            <a:t>dedetecție</a:t>
          </a:r>
          <a:r>
            <a:rPr lang="en-US" sz="1800" b="1" kern="1200" dirty="0">
              <a:latin typeface="Agency FB" panose="020B0503020202020204" pitchFamily="34" charset="0"/>
            </a:rPr>
            <a:t> a </a:t>
          </a:r>
          <a:r>
            <a:rPr lang="en-US" sz="1800" b="1" kern="1200" dirty="0" err="1">
              <a:latin typeface="Agency FB" panose="020B0503020202020204" pitchFamily="34" charset="0"/>
            </a:rPr>
            <a:t>mișcarii</a:t>
          </a:r>
          <a:r>
            <a:rPr lang="en-US" sz="1800" kern="1200" dirty="0">
              <a:latin typeface="Agency FB" panose="020B0503020202020204" pitchFamily="34" charset="0"/>
            </a:rPr>
            <a:t>: </a:t>
          </a:r>
          <a:r>
            <a:rPr lang="en-US" sz="1800" kern="1200" dirty="0" err="1">
              <a:latin typeface="Agency FB" panose="020B0503020202020204" pitchFamily="34" charset="0"/>
            </a:rPr>
            <a:t>Compara</a:t>
          </a:r>
          <a:r>
            <a:rPr lang="en-US" sz="1800" kern="1200" dirty="0">
              <a:latin typeface="Agency FB" panose="020B0503020202020204" pitchFamily="34" charset="0"/>
            </a:rPr>
            <a:t> </a:t>
          </a:r>
          <a:r>
            <a:rPr lang="en-US" sz="1800" kern="1200" dirty="0" err="1">
              <a:latin typeface="Agency FB" panose="020B0503020202020204" pitchFamily="34" charset="0"/>
            </a:rPr>
            <a:t>cadrele</a:t>
          </a:r>
          <a:r>
            <a:rPr lang="en-US" sz="1800" kern="1200" dirty="0">
              <a:latin typeface="Agency FB" panose="020B0503020202020204" pitchFamily="34" charset="0"/>
            </a:rPr>
            <a:t> consecutive </a:t>
          </a:r>
          <a:r>
            <a:rPr lang="ro-RO" sz="1800" kern="1200" dirty="0">
              <a:latin typeface="Agency FB" panose="020B0503020202020204" pitchFamily="34" charset="0"/>
            </a:rPr>
            <a:t>ș</a:t>
          </a:r>
          <a:r>
            <a:rPr lang="en-US" sz="1800" kern="1200" dirty="0" err="1">
              <a:latin typeface="Agency FB" panose="020B0503020202020204" pitchFamily="34" charset="0"/>
            </a:rPr>
            <a:t>i</a:t>
          </a:r>
          <a:r>
            <a:rPr lang="en-US" sz="1800" kern="1200" dirty="0">
              <a:latin typeface="Agency FB" panose="020B0503020202020204" pitchFamily="34" charset="0"/>
            </a:rPr>
            <a:t> </a:t>
          </a:r>
          <a:r>
            <a:rPr lang="en-US" sz="1800" kern="1200" dirty="0" err="1">
              <a:latin typeface="Agency FB" panose="020B0503020202020204" pitchFamily="34" charset="0"/>
            </a:rPr>
            <a:t>aplic</a:t>
          </a:r>
          <a:r>
            <a:rPr lang="ro-RO" sz="1800" kern="1200" dirty="0">
              <a:latin typeface="Agency FB" panose="020B0503020202020204" pitchFamily="34" charset="0"/>
            </a:rPr>
            <a:t>ă filtrarea pentru a detecta doar mișcările.</a:t>
          </a:r>
          <a:r>
            <a:rPr lang="en-US" sz="1800" kern="1200" dirty="0">
              <a:latin typeface="Agency FB" panose="020B0503020202020204" pitchFamily="34" charset="0"/>
            </a:rPr>
            <a:t> </a:t>
          </a:r>
        </a:p>
      </dsp:txBody>
      <dsp:txXfrm>
        <a:off x="4518198" y="58358"/>
        <a:ext cx="3045139" cy="1782713"/>
      </dsp:txXfrm>
    </dsp:sp>
    <dsp:sp modelId="{06055542-6ADA-42C0-B3F0-199630178CCE}">
      <dsp:nvSpPr>
        <dsp:cNvPr id="0" name=""/>
        <dsp:cNvSpPr/>
      </dsp:nvSpPr>
      <dsp:spPr>
        <a:xfrm>
          <a:off x="7896534" y="558363"/>
          <a:ext cx="669085" cy="7827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7896534" y="714904"/>
        <a:ext cx="468360" cy="469622"/>
      </dsp:txXfrm>
    </dsp:sp>
    <dsp:sp modelId="{84058FD0-4B5C-4F30-AEF5-4B6B8271E2A0}">
      <dsp:nvSpPr>
        <dsp:cNvPr id="0" name=""/>
        <dsp:cNvSpPr/>
      </dsp:nvSpPr>
      <dsp:spPr>
        <a:xfrm>
          <a:off x="8881226" y="2895"/>
          <a:ext cx="3156065" cy="18936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0" lang="en-US" altLang="en-US" sz="1800" b="1" i="0" u="none" strike="noStrike" kern="1200" cap="none" normalizeH="0" baseline="0" dirty="0" err="1">
              <a:ln>
                <a:noFill/>
              </a:ln>
              <a:solidFill>
                <a:schemeClr val="bg1"/>
              </a:solidFill>
              <a:effectLst/>
              <a:latin typeface="Agency FB" panose="020B0503020202020204" pitchFamily="34" charset="0"/>
            </a:rPr>
            <a:t>Modulul</a:t>
          </a:r>
          <a:r>
            <a:rPr kumimoji="0" lang="en-US" altLang="en-US" sz="1800" b="1" i="0" u="none" strike="noStrike" kern="1200" cap="none" normalizeH="0" baseline="0" dirty="0">
              <a:ln>
                <a:noFill/>
              </a:ln>
              <a:solidFill>
                <a:schemeClr val="bg1"/>
              </a:solidFill>
              <a:effectLst/>
              <a:latin typeface="Agency FB" panose="020B0503020202020204" pitchFamily="34" charset="0"/>
            </a:rPr>
            <a:t> de </a:t>
          </a:r>
          <a:r>
            <a:rPr kumimoji="0" lang="en-US" altLang="en-US" sz="1800" b="1" i="0" u="none" strike="noStrike" kern="1200" cap="none" normalizeH="0" baseline="0" dirty="0" err="1">
              <a:ln>
                <a:noFill/>
              </a:ln>
              <a:solidFill>
                <a:schemeClr val="bg1"/>
              </a:solidFill>
              <a:effectLst/>
              <a:latin typeface="Agency FB" panose="020B0503020202020204" pitchFamily="34" charset="0"/>
            </a:rPr>
            <a:t>alertă</a:t>
          </a:r>
          <a:r>
            <a:rPr kumimoji="0" lang="en-US" altLang="en-US" sz="1800" b="1" i="0" u="none" strike="noStrike" kern="1200" cap="none" normalizeH="0" baseline="0" dirty="0">
              <a:ln>
                <a:noFill/>
              </a:ln>
              <a:solidFill>
                <a:schemeClr val="bg1"/>
              </a:solidFill>
              <a:effectLst/>
              <a:latin typeface="Agency FB" panose="020B0503020202020204" pitchFamily="34" charset="0"/>
            </a:rPr>
            <a:t> </a:t>
          </a:r>
          <a:r>
            <a:rPr kumimoji="0" lang="ro-RO" altLang="en-US" sz="1800" b="1" i="0" u="none" strike="noStrike" kern="1200" cap="none" normalizeH="0" baseline="0" dirty="0">
              <a:ln>
                <a:noFill/>
              </a:ln>
              <a:solidFill>
                <a:schemeClr val="bg1"/>
              </a:solidFill>
              <a:effectLst/>
              <a:latin typeface="Agency FB" panose="020B0503020202020204" pitchFamily="34" charset="0"/>
            </a:rPr>
            <a:t>sonoră</a:t>
          </a:r>
          <a:r>
            <a:rPr kumimoji="0" lang="en-US" altLang="en-US" sz="1800" b="0" i="0" u="none" strike="noStrike" kern="1200" cap="none" normalizeH="0" baseline="0" dirty="0">
              <a:ln>
                <a:noFill/>
              </a:ln>
              <a:solidFill>
                <a:schemeClr val="bg1"/>
              </a:solidFill>
              <a:effectLst/>
              <a:latin typeface="Agency FB" panose="020B0503020202020204" pitchFamily="34" charset="0"/>
            </a:rPr>
            <a:t>:</a:t>
          </a:r>
          <a:r>
            <a:rPr kumimoji="0" lang="ro-RO" altLang="en-US" sz="1800" b="0" i="0" u="none" strike="noStrike" kern="1200" cap="none" normalizeH="0" baseline="0" dirty="0">
              <a:ln>
                <a:noFill/>
              </a:ln>
              <a:solidFill>
                <a:schemeClr val="bg1"/>
              </a:solidFill>
              <a:effectLst/>
              <a:latin typeface="Agency FB" panose="020B0503020202020204" pitchFamily="34" charset="0"/>
            </a:rPr>
            <a:t> Inițializat cu </a:t>
          </a:r>
          <a:r>
            <a:rPr kumimoji="0" lang="ro-RO" altLang="en-US" sz="1800" b="0" i="0" u="none" strike="noStrike" kern="1200" cap="none" normalizeH="0" baseline="0" dirty="0" err="1">
              <a:ln>
                <a:noFill/>
              </a:ln>
              <a:solidFill>
                <a:schemeClr val="bg1"/>
              </a:solidFill>
              <a:effectLst/>
              <a:latin typeface="Agency FB" panose="020B0503020202020204" pitchFamily="34" charset="0"/>
            </a:rPr>
            <a:t>Pygame</a:t>
          </a:r>
          <a:r>
            <a:rPr kumimoji="0" lang="ro-RO" altLang="en-US" sz="1800" b="0" i="0" u="none" strike="noStrike" kern="1200" cap="none" normalizeH="0" baseline="0" dirty="0">
              <a:ln>
                <a:noFill/>
              </a:ln>
              <a:solidFill>
                <a:schemeClr val="bg1"/>
              </a:solidFill>
              <a:effectLst/>
              <a:latin typeface="Agency FB" panose="020B0503020202020204" pitchFamily="34" charset="0"/>
            </a:rPr>
            <a:t>, redă un fișier audio pentru a alerta utilizatorul în cazul unei mișcări detectate.</a:t>
          </a:r>
          <a:endParaRPr lang="en-US" sz="1800" kern="1200" dirty="0">
            <a:solidFill>
              <a:schemeClr val="bg1"/>
            </a:solidFill>
            <a:latin typeface="Agency FB" panose="020B0503020202020204" pitchFamily="34" charset="0"/>
          </a:endParaRPr>
        </a:p>
      </dsp:txBody>
      <dsp:txXfrm>
        <a:off x="8936689" y="58358"/>
        <a:ext cx="3045139" cy="1782713"/>
      </dsp:txXfrm>
    </dsp:sp>
    <dsp:sp modelId="{9CC40D84-4CFA-478C-A0BC-5D683E14811B}">
      <dsp:nvSpPr>
        <dsp:cNvPr id="0" name=""/>
        <dsp:cNvSpPr/>
      </dsp:nvSpPr>
      <dsp:spPr>
        <a:xfrm rot="8259277">
          <a:off x="8575158" y="1948076"/>
          <a:ext cx="718509" cy="7827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8762592" y="2032019"/>
        <a:ext cx="502956" cy="469622"/>
      </dsp:txXfrm>
    </dsp:sp>
    <dsp:sp modelId="{F85F8403-A614-4ACF-863C-5019AB35B00A}">
      <dsp:nvSpPr>
        <dsp:cNvPr id="0" name=""/>
        <dsp:cNvSpPr/>
      </dsp:nvSpPr>
      <dsp:spPr>
        <a:xfrm>
          <a:off x="5801475" y="2809717"/>
          <a:ext cx="3156065" cy="18936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err="1">
              <a:latin typeface="Agency FB" panose="020B0503020202020204" pitchFamily="34" charset="0"/>
            </a:rPr>
            <a:t>Modulul</a:t>
          </a:r>
          <a:r>
            <a:rPr lang="en-US" sz="1800" b="1" kern="1200" dirty="0">
              <a:latin typeface="Agency FB" panose="020B0503020202020204" pitchFamily="34" charset="0"/>
            </a:rPr>
            <a:t> de </a:t>
          </a:r>
          <a:r>
            <a:rPr lang="en-US" sz="1800" b="1" kern="1200" dirty="0" err="1">
              <a:latin typeface="Agency FB" panose="020B0503020202020204" pitchFamily="34" charset="0"/>
            </a:rPr>
            <a:t>înregistrare</a:t>
          </a:r>
          <a:r>
            <a:rPr lang="en-US" sz="1800" b="1" kern="1200" dirty="0">
              <a:latin typeface="Agency FB" panose="020B0503020202020204" pitchFamily="34" charset="0"/>
            </a:rPr>
            <a:t> </a:t>
          </a:r>
          <a:r>
            <a:rPr lang="en-US" sz="1800" b="0" kern="1200" dirty="0">
              <a:latin typeface="Agency FB" panose="020B0503020202020204" pitchFamily="34" charset="0"/>
            </a:rPr>
            <a:t>video: </a:t>
          </a:r>
          <a:r>
            <a:rPr lang="ro-RO" sz="1800" b="0" kern="1200" dirty="0">
              <a:latin typeface="Agency FB" panose="020B0503020202020204" pitchFamily="34" charset="0"/>
            </a:rPr>
            <a:t>Creează un fișier video și scrie cadrele în acesta, dacă mișcarea este detectată.</a:t>
          </a:r>
          <a:endParaRPr lang="en-US" sz="1800" b="0" kern="1200" dirty="0">
            <a:solidFill>
              <a:schemeClr val="bg1"/>
            </a:solidFill>
            <a:latin typeface="Agency FB" panose="020B0503020202020204" pitchFamily="34" charset="0"/>
          </a:endParaRPr>
        </a:p>
      </dsp:txBody>
      <dsp:txXfrm>
        <a:off x="5856938" y="2865180"/>
        <a:ext cx="3045139" cy="1782713"/>
      </dsp:txXfrm>
    </dsp:sp>
    <dsp:sp modelId="{068DE777-BE43-4F2B-AF0F-5B1C728DDD1E}">
      <dsp:nvSpPr>
        <dsp:cNvPr id="0" name=""/>
        <dsp:cNvSpPr/>
      </dsp:nvSpPr>
      <dsp:spPr>
        <a:xfrm rot="10800000">
          <a:off x="4854655" y="3365184"/>
          <a:ext cx="669085" cy="7827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5055380" y="3521725"/>
        <a:ext cx="468360" cy="469622"/>
      </dsp:txXfrm>
    </dsp:sp>
    <dsp:sp modelId="{A4C87621-C64A-48A3-9572-F92796F14BEC}">
      <dsp:nvSpPr>
        <dsp:cNvPr id="0" name=""/>
        <dsp:cNvSpPr/>
      </dsp:nvSpPr>
      <dsp:spPr>
        <a:xfrm>
          <a:off x="1382983" y="2809717"/>
          <a:ext cx="3156065" cy="18936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kumimoji="0" lang="en-US" altLang="en-US" sz="1700" b="1" i="0" u="none" strike="noStrike" kern="1200" cap="none" normalizeH="0" baseline="0" dirty="0" err="1">
              <a:ln>
                <a:noFill/>
              </a:ln>
              <a:solidFill>
                <a:schemeClr val="bg1"/>
              </a:solidFill>
              <a:effectLst/>
              <a:latin typeface="Agency FB" panose="020B0503020202020204" pitchFamily="34" charset="0"/>
            </a:rPr>
            <a:t>Serverul</a:t>
          </a:r>
          <a:r>
            <a:rPr kumimoji="0" lang="en-US" altLang="en-US" sz="1700" b="1" i="0" u="none" strike="noStrike" kern="1200" cap="none" normalizeH="0" baseline="0" dirty="0">
              <a:ln>
                <a:noFill/>
              </a:ln>
              <a:solidFill>
                <a:schemeClr val="bg1"/>
              </a:solidFill>
              <a:effectLst/>
              <a:latin typeface="Agency FB" panose="020B0503020202020204" pitchFamily="34" charset="0"/>
            </a:rPr>
            <a:t> web (Flask)</a:t>
          </a:r>
          <a:r>
            <a:rPr kumimoji="0" lang="en-US" altLang="en-US" sz="1700" b="0" i="0" u="none" strike="noStrike" kern="1200" cap="none" normalizeH="0" baseline="0" dirty="0">
              <a:ln>
                <a:noFill/>
              </a:ln>
              <a:solidFill>
                <a:schemeClr val="bg1"/>
              </a:solidFill>
              <a:effectLst/>
              <a:latin typeface="Agency FB" panose="020B0503020202020204" pitchFamily="34" charset="0"/>
            </a:rPr>
            <a:t>: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Gestionează</a:t>
          </a:r>
          <a:r>
            <a:rPr kumimoji="0" lang="en-US" altLang="en-US" sz="1700" b="0" i="0" u="none" strike="noStrike" kern="1200" cap="none" normalizeH="0" baseline="0" dirty="0">
              <a:ln>
                <a:noFill/>
              </a:ln>
              <a:solidFill>
                <a:schemeClr val="bg1"/>
              </a:solidFill>
              <a:effectLst/>
              <a:latin typeface="Agency FB" panose="020B0503020202020204" pitchFamily="34" charset="0"/>
            </a:rPr>
            <a:t>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aplicația</a:t>
          </a:r>
          <a:r>
            <a:rPr kumimoji="0" lang="en-US" altLang="en-US" sz="1700" b="0" i="0" u="none" strike="noStrike" kern="1200" cap="none" normalizeH="0" baseline="0" dirty="0">
              <a:ln>
                <a:noFill/>
              </a:ln>
              <a:solidFill>
                <a:schemeClr val="bg1"/>
              </a:solidFill>
              <a:effectLst/>
              <a:latin typeface="Agency FB" panose="020B0503020202020204" pitchFamily="34" charset="0"/>
            </a:rPr>
            <a:t> web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și</a:t>
          </a:r>
          <a:r>
            <a:rPr kumimoji="0" lang="en-US" altLang="en-US" sz="1700" b="0" i="0" u="none" strike="noStrike" kern="1200" cap="none" normalizeH="0" baseline="0" dirty="0">
              <a:ln>
                <a:noFill/>
              </a:ln>
              <a:solidFill>
                <a:schemeClr val="bg1"/>
              </a:solidFill>
              <a:effectLst/>
              <a:latin typeface="Agency FB" panose="020B0503020202020204" pitchFamily="34" charset="0"/>
            </a:rPr>
            <a:t>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oferă</a:t>
          </a:r>
          <a:r>
            <a:rPr kumimoji="0" lang="en-US" altLang="en-US" sz="1700" b="0" i="0" u="none" strike="noStrike" kern="1200" cap="none" normalizeH="0" baseline="0" dirty="0">
              <a:ln>
                <a:noFill/>
              </a:ln>
              <a:solidFill>
                <a:schemeClr val="bg1"/>
              </a:solidFill>
              <a:effectLst/>
              <a:latin typeface="Agency FB" panose="020B0503020202020204" pitchFamily="34" charset="0"/>
            </a:rPr>
            <a:t>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acces</a:t>
          </a:r>
          <a:r>
            <a:rPr kumimoji="0" lang="en-US" altLang="en-US" sz="1700" b="0" i="0" u="none" strike="noStrike" kern="1200" cap="none" normalizeH="0" baseline="0" dirty="0">
              <a:ln>
                <a:noFill/>
              </a:ln>
              <a:solidFill>
                <a:schemeClr val="bg1"/>
              </a:solidFill>
              <a:effectLst/>
              <a:latin typeface="Agency FB" panose="020B0503020202020204" pitchFamily="34" charset="0"/>
            </a:rPr>
            <a:t> online la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fluxul</a:t>
          </a:r>
          <a:r>
            <a:rPr kumimoji="0" lang="en-US" altLang="en-US" sz="1700" b="0" i="0" u="none" strike="noStrike" kern="1200" cap="none" normalizeH="0" baseline="0" dirty="0">
              <a:ln>
                <a:noFill/>
              </a:ln>
              <a:solidFill>
                <a:schemeClr val="bg1"/>
              </a:solidFill>
              <a:effectLst/>
              <a:latin typeface="Agency FB" panose="020B0503020202020204" pitchFamily="34" charset="0"/>
            </a:rPr>
            <a:t> video. Flask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transmite</a:t>
          </a:r>
          <a:r>
            <a:rPr kumimoji="0" lang="en-US" altLang="en-US" sz="1700" b="0" i="0" u="none" strike="noStrike" kern="1200" cap="none" normalizeH="0" baseline="0" dirty="0">
              <a:ln>
                <a:noFill/>
              </a:ln>
              <a:solidFill>
                <a:schemeClr val="bg1"/>
              </a:solidFill>
              <a:effectLst/>
              <a:latin typeface="Agency FB" panose="020B0503020202020204" pitchFamily="34" charset="0"/>
            </a:rPr>
            <a:t>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datele</a:t>
          </a:r>
          <a:r>
            <a:rPr kumimoji="0" lang="en-US" altLang="en-US" sz="1700" b="0" i="0" u="none" strike="noStrike" kern="1200" cap="none" normalizeH="0" baseline="0" dirty="0">
              <a:ln>
                <a:noFill/>
              </a:ln>
              <a:solidFill>
                <a:schemeClr val="bg1"/>
              </a:solidFill>
              <a:effectLst/>
              <a:latin typeface="Agency FB" panose="020B0503020202020204" pitchFamily="34" charset="0"/>
            </a:rPr>
            <a:t> video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capturate</a:t>
          </a:r>
          <a:r>
            <a:rPr kumimoji="0" lang="en-US" altLang="en-US" sz="1700" b="0" i="0" u="none" strike="noStrike" kern="1200" cap="none" normalizeH="0" baseline="0" dirty="0">
              <a:ln>
                <a:noFill/>
              </a:ln>
              <a:solidFill>
                <a:schemeClr val="bg1"/>
              </a:solidFill>
              <a:effectLst/>
              <a:latin typeface="Agency FB" panose="020B0503020202020204" pitchFamily="34" charset="0"/>
            </a:rPr>
            <a:t> de OpenCV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către</a:t>
          </a:r>
          <a:r>
            <a:rPr kumimoji="0" lang="en-US" altLang="en-US" sz="1700" b="0" i="0" u="none" strike="noStrike" kern="1200" cap="none" normalizeH="0" baseline="0" dirty="0">
              <a:ln>
                <a:noFill/>
              </a:ln>
              <a:solidFill>
                <a:schemeClr val="bg1"/>
              </a:solidFill>
              <a:effectLst/>
              <a:latin typeface="Agency FB" panose="020B0503020202020204" pitchFamily="34" charset="0"/>
            </a:rPr>
            <a:t> o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interfață</a:t>
          </a:r>
          <a:r>
            <a:rPr kumimoji="0" lang="en-US" altLang="en-US" sz="1700" b="0" i="0" u="none" strike="noStrike" kern="1200" cap="none" normalizeH="0" baseline="0" dirty="0">
              <a:ln>
                <a:noFill/>
              </a:ln>
              <a:solidFill>
                <a:schemeClr val="bg1"/>
              </a:solidFill>
              <a:effectLst/>
              <a:latin typeface="Agency FB" panose="020B0503020202020204" pitchFamily="34" charset="0"/>
            </a:rPr>
            <a:t> web,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codificate</a:t>
          </a:r>
          <a:r>
            <a:rPr kumimoji="0" lang="en-US" altLang="en-US" sz="1700" b="0" i="0" u="none" strike="noStrike" kern="1200" cap="none" normalizeH="0" baseline="0" dirty="0">
              <a:ln>
                <a:noFill/>
              </a:ln>
              <a:solidFill>
                <a:schemeClr val="bg1"/>
              </a:solidFill>
              <a:effectLst/>
              <a:latin typeface="Agency FB" panose="020B0503020202020204" pitchFamily="34" charset="0"/>
            </a:rPr>
            <a:t>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într</a:t>
          </a:r>
          <a:r>
            <a:rPr kumimoji="0" lang="en-US" altLang="en-US" sz="1700" b="0" i="0" u="none" strike="noStrike" kern="1200" cap="none" normalizeH="0" baseline="0" dirty="0">
              <a:ln>
                <a:noFill/>
              </a:ln>
              <a:solidFill>
                <a:schemeClr val="bg1"/>
              </a:solidFill>
              <a:effectLst/>
              <a:latin typeface="Agency FB" panose="020B0503020202020204" pitchFamily="34" charset="0"/>
            </a:rPr>
            <a:t>-un format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compatibil</a:t>
          </a:r>
          <a:r>
            <a:rPr kumimoji="0" lang="en-US" altLang="en-US" sz="1700" b="0" i="0" u="none" strike="noStrike" kern="1200" cap="none" normalizeH="0" baseline="0" dirty="0">
              <a:ln>
                <a:noFill/>
              </a:ln>
              <a:solidFill>
                <a:schemeClr val="bg1"/>
              </a:solidFill>
              <a:effectLst/>
              <a:latin typeface="Agency FB" panose="020B0503020202020204" pitchFamily="34" charset="0"/>
            </a:rPr>
            <a:t> (ex. MJPEG),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pentru</a:t>
          </a:r>
          <a:r>
            <a:rPr kumimoji="0" lang="en-US" altLang="en-US" sz="1700" b="0" i="0" u="none" strike="noStrike" kern="1200" cap="none" normalizeH="0" baseline="0" dirty="0">
              <a:ln>
                <a:noFill/>
              </a:ln>
              <a:solidFill>
                <a:schemeClr val="bg1"/>
              </a:solidFill>
              <a:effectLst/>
              <a:latin typeface="Agency FB" panose="020B0503020202020204" pitchFamily="34" charset="0"/>
            </a:rPr>
            <a:t> a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permite</a:t>
          </a:r>
          <a:r>
            <a:rPr kumimoji="0" lang="en-US" altLang="en-US" sz="1700" b="0" i="0" u="none" strike="noStrike" kern="1200" cap="none" normalizeH="0" baseline="0" dirty="0">
              <a:ln>
                <a:noFill/>
              </a:ln>
              <a:solidFill>
                <a:schemeClr val="bg1"/>
              </a:solidFill>
              <a:effectLst/>
              <a:latin typeface="Agency FB" panose="020B0503020202020204" pitchFamily="34" charset="0"/>
            </a:rPr>
            <a:t>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vizualizarea</a:t>
          </a:r>
          <a:r>
            <a:rPr kumimoji="0" lang="en-US" altLang="en-US" sz="1700" b="0" i="0" u="none" strike="noStrike" kern="1200" cap="none" normalizeH="0" baseline="0" dirty="0">
              <a:ln>
                <a:noFill/>
              </a:ln>
              <a:solidFill>
                <a:schemeClr val="bg1"/>
              </a:solidFill>
              <a:effectLst/>
              <a:latin typeface="Agency FB" panose="020B0503020202020204" pitchFamily="34" charset="0"/>
            </a:rPr>
            <a:t>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în</a:t>
          </a:r>
          <a:r>
            <a:rPr kumimoji="0" lang="en-US" altLang="en-US" sz="1700" b="0" i="0" u="none" strike="noStrike" kern="1200" cap="none" normalizeH="0" baseline="0" dirty="0">
              <a:ln>
                <a:noFill/>
              </a:ln>
              <a:solidFill>
                <a:schemeClr val="bg1"/>
              </a:solidFill>
              <a:effectLst/>
              <a:latin typeface="Agency FB" panose="020B0503020202020204" pitchFamily="34" charset="0"/>
            </a:rPr>
            <a:t> </a:t>
          </a:r>
          <a:r>
            <a:rPr kumimoji="0" lang="en-US" altLang="en-US" sz="1700" b="0" i="0" u="none" strike="noStrike" kern="1200" cap="none" normalizeH="0" baseline="0" dirty="0" err="1">
              <a:ln>
                <a:noFill/>
              </a:ln>
              <a:solidFill>
                <a:schemeClr val="bg1"/>
              </a:solidFill>
              <a:effectLst/>
              <a:latin typeface="Agency FB" panose="020B0503020202020204" pitchFamily="34" charset="0"/>
            </a:rPr>
            <a:t>timp</a:t>
          </a:r>
          <a:r>
            <a:rPr kumimoji="0" lang="en-US" altLang="en-US" sz="1700" b="0" i="0" u="none" strike="noStrike" kern="1200" cap="none" normalizeH="0" baseline="0" dirty="0">
              <a:ln>
                <a:noFill/>
              </a:ln>
              <a:solidFill>
                <a:schemeClr val="bg1"/>
              </a:solidFill>
              <a:effectLst/>
              <a:latin typeface="Agency FB" panose="020B0503020202020204" pitchFamily="34" charset="0"/>
            </a:rPr>
            <a:t> real. </a:t>
          </a:r>
          <a:endParaRPr lang="en-US" sz="1700" kern="1200" dirty="0">
            <a:solidFill>
              <a:schemeClr val="bg1"/>
            </a:solidFill>
            <a:latin typeface="Agency FB" panose="020B0503020202020204" pitchFamily="34" charset="0"/>
          </a:endParaRPr>
        </a:p>
      </dsp:txBody>
      <dsp:txXfrm>
        <a:off x="1438446" y="2865180"/>
        <a:ext cx="3045139" cy="178271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3EA886-265B-46D7-9002-57A16B514EB5}">
      <dsp:nvSpPr>
        <dsp:cNvPr id="0" name=""/>
        <dsp:cNvSpPr/>
      </dsp:nvSpPr>
      <dsp:spPr>
        <a:xfrm>
          <a:off x="0" y="2468"/>
          <a:ext cx="12081536"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B562C5-27EC-48D5-8893-0FC68519E247}">
      <dsp:nvSpPr>
        <dsp:cNvPr id="0" name=""/>
        <dsp:cNvSpPr/>
      </dsp:nvSpPr>
      <dsp:spPr>
        <a:xfrm>
          <a:off x="0" y="2468"/>
          <a:ext cx="12081536" cy="841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kumimoji="0" lang="en-US" altLang="en-US" sz="1600" b="1" i="0" u="none" strike="noStrike" kern="1200" cap="none" normalizeH="0" baseline="0" dirty="0" err="1">
              <a:ln>
                <a:noFill/>
              </a:ln>
              <a:solidFill>
                <a:schemeClr val="tx1"/>
              </a:solidFill>
              <a:effectLst/>
              <a:latin typeface="Agency FB" panose="020B0503020202020204" pitchFamily="34" charset="0"/>
            </a:rPr>
            <a:t>Inițializare</a:t>
          </a:r>
          <a:r>
            <a:rPr kumimoji="0" lang="en-US" altLang="en-US" sz="1600" b="0" i="0" u="none" strike="noStrike" kern="1200" cap="none" normalizeH="0" baseline="0" dirty="0">
              <a:ln>
                <a:noFill/>
              </a:ln>
              <a:solidFill>
                <a:schemeClr val="tx1"/>
              </a:solidFill>
              <a:effectLst/>
              <a:latin typeface="Agency FB" panose="020B0503020202020204" pitchFamily="34" charset="0"/>
            </a:rPr>
            <a:t>: Se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inițializează</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componenta</a:t>
          </a:r>
          <a:r>
            <a:rPr kumimoji="0" lang="en-US" altLang="en-US" sz="1600" b="0" i="0" u="none" strike="noStrike" kern="1200" cap="none" normalizeH="0" baseline="0" dirty="0">
              <a:ln>
                <a:noFill/>
              </a:ln>
              <a:solidFill>
                <a:schemeClr val="tx1"/>
              </a:solidFill>
              <a:effectLst/>
              <a:latin typeface="Agency FB" panose="020B0503020202020204" pitchFamily="34" charset="0"/>
            </a:rPr>
            <a:t> de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captură</a:t>
          </a:r>
          <a:r>
            <a:rPr kumimoji="0" lang="en-US" altLang="en-US" sz="1600" b="0" i="0" u="none" strike="noStrike" kern="1200" cap="none" normalizeH="0" baseline="0" dirty="0">
              <a:ln>
                <a:noFill/>
              </a:ln>
              <a:solidFill>
                <a:schemeClr val="tx1"/>
              </a:solidFill>
              <a:effectLst/>
              <a:latin typeface="Agency FB" panose="020B0503020202020204" pitchFamily="34" charset="0"/>
            </a:rPr>
            <a:t> video,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alerta</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sonoră</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și</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variabilele</a:t>
          </a:r>
          <a:r>
            <a:rPr kumimoji="0" lang="en-US" altLang="en-US" sz="1600" b="0" i="0" u="none" strike="noStrike" kern="1200" cap="none" normalizeH="0" baseline="0" dirty="0">
              <a:ln>
                <a:noFill/>
              </a:ln>
              <a:solidFill>
                <a:schemeClr val="tx1"/>
              </a:solidFill>
              <a:effectLst/>
              <a:latin typeface="Agency FB" panose="020B0503020202020204" pitchFamily="34" charset="0"/>
            </a:rPr>
            <a:t> de stare.</a:t>
          </a:r>
          <a:endParaRPr lang="en-US" sz="1600" b="0" kern="1200" dirty="0">
            <a:latin typeface="Agency FB" panose="020B0503020202020204" pitchFamily="34" charset="0"/>
          </a:endParaRPr>
        </a:p>
      </dsp:txBody>
      <dsp:txXfrm>
        <a:off x="0" y="2468"/>
        <a:ext cx="12081536" cy="841759"/>
      </dsp:txXfrm>
    </dsp:sp>
    <dsp:sp modelId="{28B89717-0C58-4137-AAC8-720B877C2F0A}">
      <dsp:nvSpPr>
        <dsp:cNvPr id="0" name=""/>
        <dsp:cNvSpPr/>
      </dsp:nvSpPr>
      <dsp:spPr>
        <a:xfrm>
          <a:off x="0" y="844228"/>
          <a:ext cx="12081536"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AE26F8-F22A-42BB-88CA-41E3661FE86F}">
      <dsp:nvSpPr>
        <dsp:cNvPr id="0" name=""/>
        <dsp:cNvSpPr/>
      </dsp:nvSpPr>
      <dsp:spPr>
        <a:xfrm>
          <a:off x="0" y="844228"/>
          <a:ext cx="12081536" cy="841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kumimoji="0" lang="en-US" altLang="en-US" sz="1600" b="1" i="0" u="none" strike="noStrike" kern="1200" cap="none" normalizeH="0" baseline="0" dirty="0" err="1">
              <a:ln>
                <a:noFill/>
              </a:ln>
              <a:solidFill>
                <a:schemeClr val="tx1"/>
              </a:solidFill>
              <a:effectLst/>
              <a:latin typeface="Agency FB" panose="020B0503020202020204" pitchFamily="34" charset="0"/>
            </a:rPr>
            <a:t>Capturarea</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și</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procesarea</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cadrelor</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a:ln>
                <a:noFill/>
              </a:ln>
              <a:solidFill>
                <a:schemeClr val="tx1"/>
              </a:solidFill>
              <a:effectLst/>
              <a:latin typeface="Agency FB" panose="020B0503020202020204" pitchFamily="34" charset="0"/>
            </a:rPr>
            <a:t>La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fiecare</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iterație</a:t>
          </a:r>
          <a:r>
            <a:rPr kumimoji="0" lang="en-US" altLang="en-US" sz="1600" b="0" i="0" u="none" strike="noStrike" kern="1200" cap="none" normalizeH="0" baseline="0" dirty="0">
              <a:ln>
                <a:noFill/>
              </a:ln>
              <a:solidFill>
                <a:schemeClr val="tx1"/>
              </a:solidFill>
              <a:effectLst/>
              <a:latin typeface="Agency FB" panose="020B0503020202020204" pitchFamily="34" charset="0"/>
            </a:rPr>
            <a:t> a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buclei</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principale</a:t>
          </a:r>
          <a:r>
            <a:rPr kumimoji="0" lang="en-US" altLang="en-US" sz="1600" b="0" i="0" u="none" strike="noStrike" kern="1200" cap="none" normalizeH="0" baseline="0" dirty="0">
              <a:ln>
                <a:noFill/>
              </a:ln>
              <a:solidFill>
                <a:schemeClr val="tx1"/>
              </a:solidFill>
              <a:effectLst/>
              <a:latin typeface="Agency FB" panose="020B0503020202020204" pitchFamily="34" charset="0"/>
            </a:rPr>
            <a:t>, OpenCV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capturează</a:t>
          </a:r>
          <a:r>
            <a:rPr kumimoji="0" lang="en-US" altLang="en-US" sz="1600" b="0" i="0" u="none" strike="noStrike" kern="1200" cap="none" normalizeH="0" baseline="0" dirty="0">
              <a:ln>
                <a:noFill/>
              </a:ln>
              <a:solidFill>
                <a:schemeClr val="tx1"/>
              </a:solidFill>
              <a:effectLst/>
              <a:latin typeface="Agency FB" panose="020B0503020202020204" pitchFamily="34" charset="0"/>
            </a:rPr>
            <a:t> un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cadru</a:t>
          </a:r>
          <a:r>
            <a:rPr kumimoji="0" lang="en-US" altLang="en-US" sz="1600" b="0" i="0" u="none" strike="noStrike" kern="1200" cap="none" normalizeH="0" baseline="0" dirty="0">
              <a:ln>
                <a:noFill/>
              </a:ln>
              <a:solidFill>
                <a:schemeClr val="tx1"/>
              </a:solidFill>
              <a:effectLst/>
              <a:latin typeface="Agency FB" panose="020B0503020202020204" pitchFamily="34" charset="0"/>
            </a:rPr>
            <a:t> de la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cameră</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și</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îl</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preprocesează</a:t>
          </a:r>
          <a:r>
            <a:rPr kumimoji="0" lang="en-US" altLang="en-US" sz="1600" b="0" i="0" u="none" strike="noStrike" kern="1200" cap="none" normalizeH="0" baseline="0" dirty="0">
              <a:ln>
                <a:noFill/>
              </a:ln>
              <a:solidFill>
                <a:schemeClr val="tx1"/>
              </a:solidFill>
              <a:effectLst/>
              <a:latin typeface="Agency FB" panose="020B0503020202020204" pitchFamily="34" charset="0"/>
            </a:rPr>
            <a:t> (grayscale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și</a:t>
          </a:r>
          <a:r>
            <a:rPr kumimoji="0" lang="en-US" altLang="en-US" sz="1600" b="0" i="0" u="none" strike="noStrike" kern="1200" cap="none" normalizeH="0" baseline="0" dirty="0">
              <a:ln>
                <a:noFill/>
              </a:ln>
              <a:solidFill>
                <a:schemeClr val="tx1"/>
              </a:solidFill>
              <a:effectLst/>
              <a:latin typeface="Agency FB" panose="020B0503020202020204" pitchFamily="34" charset="0"/>
            </a:rPr>
            <a:t> blur Gaussian).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Apoi</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compară</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cadrul</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curent</a:t>
          </a:r>
          <a:r>
            <a:rPr kumimoji="0" lang="en-US" altLang="en-US" sz="1600" b="0" i="0" u="none" strike="noStrike" kern="1200" cap="none" normalizeH="0" baseline="0" dirty="0">
              <a:ln>
                <a:noFill/>
              </a:ln>
              <a:solidFill>
                <a:schemeClr val="tx1"/>
              </a:solidFill>
              <a:effectLst/>
              <a:latin typeface="Agency FB" panose="020B0503020202020204" pitchFamily="34" charset="0"/>
            </a:rPr>
            <a:t> cu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cadrul</a:t>
          </a:r>
          <a:r>
            <a:rPr kumimoji="0" lang="en-US" altLang="en-US" sz="1600" b="0" i="0" u="none" strike="noStrike" kern="1200" cap="none" normalizeH="0" baseline="0" dirty="0">
              <a:ln>
                <a:noFill/>
              </a:ln>
              <a:solidFill>
                <a:schemeClr val="tx1"/>
              </a:solidFill>
              <a:effectLst/>
              <a:latin typeface="Agency FB" panose="020B0503020202020204" pitchFamily="34" charset="0"/>
            </a:rPr>
            <a:t> anterior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pentru</a:t>
          </a:r>
          <a:r>
            <a:rPr kumimoji="0" lang="en-US" altLang="en-US" sz="1600" b="0" i="0" u="none" strike="noStrike" kern="1200" cap="none" normalizeH="0" baseline="0" dirty="0">
              <a:ln>
                <a:noFill/>
              </a:ln>
              <a:solidFill>
                <a:schemeClr val="tx1"/>
              </a:solidFill>
              <a:effectLst/>
              <a:latin typeface="Agency FB" panose="020B0503020202020204" pitchFamily="34" charset="0"/>
            </a:rPr>
            <a:t> a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detecta</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mișcarea</a:t>
          </a:r>
          <a:r>
            <a:rPr kumimoji="0" lang="en-US" altLang="en-US" sz="1600" b="0" i="0" u="none" strike="noStrike" kern="1200" cap="none" normalizeH="0" baseline="0" dirty="0">
              <a:ln>
                <a:noFill/>
              </a:ln>
              <a:solidFill>
                <a:schemeClr val="tx1"/>
              </a:solidFill>
              <a:effectLst/>
              <a:latin typeface="Agency FB" panose="020B0503020202020204" pitchFamily="34" charset="0"/>
            </a:rPr>
            <a:t>.</a:t>
          </a:r>
          <a:endParaRPr lang="en-US" sz="1600" b="0" kern="1200" dirty="0">
            <a:latin typeface="Agency FB" panose="020B0503020202020204" pitchFamily="34" charset="0"/>
          </a:endParaRPr>
        </a:p>
      </dsp:txBody>
      <dsp:txXfrm>
        <a:off x="0" y="844228"/>
        <a:ext cx="12081536" cy="841759"/>
      </dsp:txXfrm>
    </dsp:sp>
    <dsp:sp modelId="{AAAFCA26-7E72-4EF8-8AEF-51998C6A22EB}">
      <dsp:nvSpPr>
        <dsp:cNvPr id="0" name=""/>
        <dsp:cNvSpPr/>
      </dsp:nvSpPr>
      <dsp:spPr>
        <a:xfrm>
          <a:off x="0" y="1685988"/>
          <a:ext cx="12081536"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A1EFFF-F541-4EB1-A60F-26FF9150F38C}">
      <dsp:nvSpPr>
        <dsp:cNvPr id="0" name=""/>
        <dsp:cNvSpPr/>
      </dsp:nvSpPr>
      <dsp:spPr>
        <a:xfrm>
          <a:off x="0" y="1685988"/>
          <a:ext cx="12081536" cy="841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kumimoji="0" lang="en-US" altLang="en-US" sz="1600" b="1" i="0" u="none" strike="noStrike" kern="1200" cap="none" normalizeH="0" baseline="0" dirty="0" err="1">
              <a:ln>
                <a:noFill/>
              </a:ln>
              <a:solidFill>
                <a:schemeClr val="tx1"/>
              </a:solidFill>
              <a:effectLst/>
              <a:latin typeface="Agency FB" panose="020B0503020202020204" pitchFamily="34" charset="0"/>
            </a:rPr>
            <a:t>Detectarea</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mișcării</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și</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înregistrarea</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Dacă</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diferența</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dintre</a:t>
          </a:r>
          <a:r>
            <a:rPr kumimoji="0" lang="en-US" altLang="en-US" sz="1600" b="0" i="0" u="none" strike="noStrike" kern="1200" cap="none" normalizeH="0" baseline="0" dirty="0">
              <a:ln>
                <a:noFill/>
              </a:ln>
              <a:solidFill>
                <a:schemeClr val="tx1"/>
              </a:solidFill>
              <a:effectLst/>
              <a:latin typeface="Agency FB" panose="020B0503020202020204" pitchFamily="34" charset="0"/>
            </a:rPr>
            <a:t> cadre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depășește</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pragul</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stabilit</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mișcarea</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este</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considerată</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reală</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declanșând</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atât</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alerta</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sonoră</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cât</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și</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înregistrarea</a:t>
          </a:r>
          <a:r>
            <a:rPr kumimoji="0" lang="en-US" altLang="en-US" sz="1600" b="0" i="0" u="none" strike="noStrike" kern="1200" cap="none" normalizeH="0" baseline="0" dirty="0">
              <a:ln>
                <a:noFill/>
              </a:ln>
              <a:solidFill>
                <a:schemeClr val="tx1"/>
              </a:solidFill>
              <a:effectLst/>
              <a:latin typeface="Agency FB" panose="020B0503020202020204" pitchFamily="34" charset="0"/>
            </a:rPr>
            <a:t> video.</a:t>
          </a:r>
          <a:endParaRPr lang="en-US" sz="1600" b="0" kern="1200" dirty="0">
            <a:latin typeface="Agency FB" panose="020B0503020202020204" pitchFamily="34" charset="0"/>
          </a:endParaRPr>
        </a:p>
      </dsp:txBody>
      <dsp:txXfrm>
        <a:off x="0" y="1685988"/>
        <a:ext cx="12081536" cy="841759"/>
      </dsp:txXfrm>
    </dsp:sp>
    <dsp:sp modelId="{2B082F0C-C788-4990-BBCC-30A738B69973}">
      <dsp:nvSpPr>
        <dsp:cNvPr id="0" name=""/>
        <dsp:cNvSpPr/>
      </dsp:nvSpPr>
      <dsp:spPr>
        <a:xfrm>
          <a:off x="0" y="2527748"/>
          <a:ext cx="12081536"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CFC435-8905-49AA-8A16-0F9A148CD54F}">
      <dsp:nvSpPr>
        <dsp:cNvPr id="0" name=""/>
        <dsp:cNvSpPr/>
      </dsp:nvSpPr>
      <dsp:spPr>
        <a:xfrm>
          <a:off x="0" y="2527748"/>
          <a:ext cx="12081536" cy="841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kumimoji="0" lang="en-US" altLang="en-US" sz="1600" b="1" i="0" u="none" strike="noStrike" kern="1200" cap="none" normalizeH="0" baseline="0" dirty="0" err="1">
              <a:ln>
                <a:noFill/>
              </a:ln>
              <a:solidFill>
                <a:schemeClr val="tx1"/>
              </a:solidFill>
              <a:effectLst/>
              <a:latin typeface="Agency FB" panose="020B0503020202020204" pitchFamily="34" charset="0"/>
            </a:rPr>
            <a:t>Transmisia</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fluxului</a:t>
          </a:r>
          <a:r>
            <a:rPr kumimoji="0" lang="en-US" altLang="en-US" sz="1600" b="1" i="0" u="none" strike="noStrike" kern="1200" cap="none" normalizeH="0" baseline="0" dirty="0">
              <a:ln>
                <a:noFill/>
              </a:ln>
              <a:solidFill>
                <a:schemeClr val="tx1"/>
              </a:solidFill>
              <a:effectLst/>
              <a:latin typeface="Agency FB" panose="020B0503020202020204" pitchFamily="34" charset="0"/>
            </a:rPr>
            <a:t> video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prin</a:t>
          </a:r>
          <a:r>
            <a:rPr kumimoji="0" lang="en-US" altLang="en-US" sz="1600" b="1" i="0" u="none" strike="noStrike" kern="1200" cap="none" normalizeH="0" baseline="0" dirty="0">
              <a:ln>
                <a:noFill/>
              </a:ln>
              <a:solidFill>
                <a:schemeClr val="tx1"/>
              </a:solidFill>
              <a:effectLst/>
              <a:latin typeface="Agency FB" panose="020B0503020202020204" pitchFamily="34" charset="0"/>
            </a:rPr>
            <a:t> Flask: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Funcția</a:t>
          </a:r>
          <a:r>
            <a:rPr kumimoji="0" lang="en-US" altLang="en-US" sz="1600" b="0" i="0" u="none" strike="noStrike" kern="1200" cap="none" normalizeH="0" baseline="0" dirty="0">
              <a:ln>
                <a:noFill/>
              </a:ln>
              <a:solidFill>
                <a:schemeClr val="tx1"/>
              </a:solidFill>
              <a:effectLst/>
              <a:latin typeface="Agency FB" panose="020B0503020202020204" pitchFamily="34" charset="0"/>
            </a:rPr>
            <a:t> Flask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transmite</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fluxul</a:t>
          </a:r>
          <a:r>
            <a:rPr kumimoji="0" lang="en-US" altLang="en-US" sz="1600" b="0" i="0" u="none" strike="noStrike" kern="1200" cap="none" normalizeH="0" baseline="0" dirty="0">
              <a:ln>
                <a:noFill/>
              </a:ln>
              <a:solidFill>
                <a:schemeClr val="tx1"/>
              </a:solidFill>
              <a:effectLst/>
              <a:latin typeface="Agency FB" panose="020B0503020202020204" pitchFamily="34" charset="0"/>
            </a:rPr>
            <a:t> video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către</a:t>
          </a:r>
          <a:r>
            <a:rPr kumimoji="0" lang="en-US" altLang="en-US" sz="1600" b="0" i="0" u="none" strike="noStrike" kern="1200" cap="none" normalizeH="0" baseline="0" dirty="0">
              <a:ln>
                <a:noFill/>
              </a:ln>
              <a:solidFill>
                <a:schemeClr val="tx1"/>
              </a:solidFill>
              <a:effectLst/>
              <a:latin typeface="Agency FB" panose="020B0503020202020204" pitchFamily="34" charset="0"/>
            </a:rPr>
            <a:t> un browser web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în</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timp</a:t>
          </a:r>
          <a:r>
            <a:rPr kumimoji="0" lang="en-US" altLang="en-US" sz="1600" b="0" i="0" u="none" strike="noStrike" kern="1200" cap="none" normalizeH="0" baseline="0" dirty="0">
              <a:ln>
                <a:noFill/>
              </a:ln>
              <a:solidFill>
                <a:schemeClr val="tx1"/>
              </a:solidFill>
              <a:effectLst/>
              <a:latin typeface="Agency FB" panose="020B0503020202020204" pitchFamily="34" charset="0"/>
            </a:rPr>
            <a:t> real,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utilizând</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codificarea</a:t>
          </a:r>
          <a:r>
            <a:rPr kumimoji="0" lang="en-US" altLang="en-US" sz="1600" b="0" i="0" u="none" strike="noStrike" kern="1200" cap="none" normalizeH="0" baseline="0" dirty="0">
              <a:ln>
                <a:noFill/>
              </a:ln>
              <a:solidFill>
                <a:schemeClr val="tx1"/>
              </a:solidFill>
              <a:effectLst/>
              <a:latin typeface="Agency FB" panose="020B0503020202020204" pitchFamily="34" charset="0"/>
            </a:rPr>
            <a:t> MJPEG</a:t>
          </a:r>
          <a:r>
            <a:rPr kumimoji="0" lang="en-US" altLang="en-US" sz="1600" b="1" i="0" u="none" strike="noStrike" kern="1200" cap="none" normalizeH="0" baseline="0" dirty="0">
              <a:ln>
                <a:noFill/>
              </a:ln>
              <a:solidFill>
                <a:schemeClr val="tx1"/>
              </a:solidFill>
              <a:effectLst/>
              <a:latin typeface="Agency FB" panose="020B0503020202020204" pitchFamily="34" charset="0"/>
            </a:rPr>
            <a:t>.</a:t>
          </a:r>
          <a:endParaRPr lang="en-US" sz="1600" kern="1200" dirty="0">
            <a:latin typeface="Agency FB" panose="020B0503020202020204" pitchFamily="34" charset="0"/>
          </a:endParaRPr>
        </a:p>
      </dsp:txBody>
      <dsp:txXfrm>
        <a:off x="0" y="2527748"/>
        <a:ext cx="12081536" cy="841759"/>
      </dsp:txXfrm>
    </dsp:sp>
    <dsp:sp modelId="{E2B9C3E0-7CB7-4E7B-8FA7-A81B80DCA839}">
      <dsp:nvSpPr>
        <dsp:cNvPr id="0" name=""/>
        <dsp:cNvSpPr/>
      </dsp:nvSpPr>
      <dsp:spPr>
        <a:xfrm>
          <a:off x="0" y="3369507"/>
          <a:ext cx="12081536"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2006EB-1E25-48CF-AB1C-9D789337AFD6}">
      <dsp:nvSpPr>
        <dsp:cNvPr id="0" name=""/>
        <dsp:cNvSpPr/>
      </dsp:nvSpPr>
      <dsp:spPr>
        <a:xfrm>
          <a:off x="0" y="3369507"/>
          <a:ext cx="12081536" cy="841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kumimoji="0" lang="en-US" altLang="en-US" sz="1600" b="1" i="0" u="none" strike="noStrike" kern="1200" cap="none" normalizeH="0" baseline="0" dirty="0" err="1">
              <a:ln>
                <a:noFill/>
              </a:ln>
              <a:solidFill>
                <a:schemeClr val="tx1"/>
              </a:solidFill>
              <a:effectLst/>
              <a:latin typeface="Agency FB" panose="020B0503020202020204" pitchFamily="34" charset="0"/>
            </a:rPr>
            <a:t>Temporizare</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și</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oprire</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automată</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Dacă</a:t>
          </a:r>
          <a:r>
            <a:rPr kumimoji="0" lang="en-US" altLang="en-US" sz="1600" b="0" i="0" u="none" strike="noStrike" kern="1200" cap="none" normalizeH="0" baseline="0" dirty="0">
              <a:ln>
                <a:noFill/>
              </a:ln>
              <a:solidFill>
                <a:schemeClr val="tx1"/>
              </a:solidFill>
              <a:effectLst/>
              <a:latin typeface="Agency FB" panose="020B0503020202020204" pitchFamily="34" charset="0"/>
            </a:rPr>
            <a:t> nu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este</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detectată</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mișcare</a:t>
          </a:r>
          <a:r>
            <a:rPr kumimoji="0" lang="en-US" altLang="en-US" sz="1600" b="0" i="0" u="none" strike="noStrike" kern="1200" cap="none" normalizeH="0" baseline="0" dirty="0">
              <a:ln>
                <a:noFill/>
              </a:ln>
              <a:solidFill>
                <a:schemeClr val="tx1"/>
              </a:solidFill>
              <a:effectLst/>
              <a:latin typeface="Agency FB" panose="020B0503020202020204" pitchFamily="34" charset="0"/>
            </a:rPr>
            <a:t>, se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activează</a:t>
          </a:r>
          <a:r>
            <a:rPr kumimoji="0" lang="en-US" altLang="en-US" sz="1600" b="0" i="0" u="none" strike="noStrike" kern="1200" cap="none" normalizeH="0" baseline="0" dirty="0">
              <a:ln>
                <a:noFill/>
              </a:ln>
              <a:solidFill>
                <a:schemeClr val="tx1"/>
              </a:solidFill>
              <a:effectLst/>
              <a:latin typeface="Agency FB" panose="020B0503020202020204" pitchFamily="34" charset="0"/>
            </a:rPr>
            <a:t> un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temporizator</a:t>
          </a:r>
          <a:r>
            <a:rPr kumimoji="0" lang="en-US" altLang="en-US" sz="1600" b="0" i="0" u="none" strike="noStrike" kern="1200" cap="none" normalizeH="0" baseline="0" dirty="0">
              <a:ln>
                <a:noFill/>
              </a:ln>
              <a:solidFill>
                <a:schemeClr val="tx1"/>
              </a:solidFill>
              <a:effectLst/>
              <a:latin typeface="Agency FB" panose="020B0503020202020204" pitchFamily="34" charset="0"/>
            </a:rPr>
            <a:t> care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va</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opri</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înregistrarea</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și</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alerta</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sonoră</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după</a:t>
          </a:r>
          <a:r>
            <a:rPr kumimoji="0" lang="en-US" altLang="en-US" sz="1600" b="0" i="0" u="none" strike="noStrike" kern="1200" cap="none" normalizeH="0" baseline="0" dirty="0">
              <a:ln>
                <a:noFill/>
              </a:ln>
              <a:solidFill>
                <a:schemeClr val="tx1"/>
              </a:solidFill>
              <a:effectLst/>
              <a:latin typeface="Agency FB" panose="020B0503020202020204" pitchFamily="34" charset="0"/>
            </a:rPr>
            <a:t> un interval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prestabilit</a:t>
          </a:r>
          <a:r>
            <a:rPr kumimoji="0" lang="en-US" altLang="en-US" sz="1600" b="0" i="0" u="none" strike="noStrike" kern="1200" cap="none" normalizeH="0" baseline="0" dirty="0">
              <a:ln>
                <a:noFill/>
              </a:ln>
              <a:solidFill>
                <a:schemeClr val="tx1"/>
              </a:solidFill>
              <a:effectLst/>
              <a:latin typeface="Agency FB" panose="020B0503020202020204" pitchFamily="34" charset="0"/>
            </a:rPr>
            <a:t> de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inactivitate</a:t>
          </a:r>
          <a:r>
            <a:rPr kumimoji="0" lang="en-US" altLang="en-US" sz="1600" b="0" i="0" u="none" strike="noStrike" kern="1200" cap="none" normalizeH="0" baseline="0" dirty="0">
              <a:ln>
                <a:noFill/>
              </a:ln>
              <a:solidFill>
                <a:schemeClr val="tx1"/>
              </a:solidFill>
              <a:effectLst/>
              <a:latin typeface="Agency FB" panose="020B0503020202020204" pitchFamily="34" charset="0"/>
            </a:rPr>
            <a:t>.</a:t>
          </a:r>
        </a:p>
      </dsp:txBody>
      <dsp:txXfrm>
        <a:off x="0" y="3369507"/>
        <a:ext cx="12081536" cy="841759"/>
      </dsp:txXfrm>
    </dsp:sp>
    <dsp:sp modelId="{DE9BE09B-6E20-4AAD-8F2C-E8055490F539}">
      <dsp:nvSpPr>
        <dsp:cNvPr id="0" name=""/>
        <dsp:cNvSpPr/>
      </dsp:nvSpPr>
      <dsp:spPr>
        <a:xfrm>
          <a:off x="0" y="4211267"/>
          <a:ext cx="12081536"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5CAE129-64DD-4A89-B8EB-7160BC1C20A8}">
      <dsp:nvSpPr>
        <dsp:cNvPr id="0" name=""/>
        <dsp:cNvSpPr/>
      </dsp:nvSpPr>
      <dsp:spPr>
        <a:xfrm>
          <a:off x="0" y="4211267"/>
          <a:ext cx="12081536" cy="841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kumimoji="0" lang="en-US" altLang="en-US" sz="1600" b="1" i="0" u="none" strike="noStrike" kern="1200" cap="none" normalizeH="0" baseline="0" dirty="0" err="1">
              <a:ln>
                <a:noFill/>
              </a:ln>
              <a:solidFill>
                <a:schemeClr val="tx1"/>
              </a:solidFill>
              <a:effectLst/>
              <a:latin typeface="Agency FB" panose="020B0503020202020204" pitchFamily="34" charset="0"/>
            </a:rPr>
            <a:t>Actualizarea</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kumimoji="0" lang="en-US" altLang="en-US" sz="1600" b="1" i="0" u="none" strike="noStrike" kern="1200" cap="none" normalizeH="0" baseline="0" dirty="0" err="1">
              <a:ln>
                <a:noFill/>
              </a:ln>
              <a:solidFill>
                <a:schemeClr val="tx1"/>
              </a:solidFill>
              <a:effectLst/>
              <a:latin typeface="Agency FB" panose="020B0503020202020204" pitchFamily="34" charset="0"/>
            </a:rPr>
            <a:t>cadrului</a:t>
          </a:r>
          <a:r>
            <a:rPr kumimoji="0" lang="en-US" altLang="en-US" sz="1600" b="1" i="0" u="none" strike="noStrike" kern="1200" cap="none" normalizeH="0" baseline="0" dirty="0">
              <a:ln>
                <a:noFill/>
              </a:ln>
              <a:solidFill>
                <a:schemeClr val="tx1"/>
              </a:solidFill>
              <a:effectLst/>
              <a:latin typeface="Agency FB" panose="020B0503020202020204" pitchFamily="34" charset="0"/>
            </a:rPr>
            <a:t> anterior: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Cadrul</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curent</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este</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salvat</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și</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devine</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cadrul</a:t>
          </a:r>
          <a:r>
            <a:rPr kumimoji="0" lang="en-US" altLang="en-US" sz="1600" b="0" i="0" u="none" strike="noStrike" kern="1200" cap="none" normalizeH="0" baseline="0" dirty="0">
              <a:ln>
                <a:noFill/>
              </a:ln>
              <a:solidFill>
                <a:schemeClr val="tx1"/>
              </a:solidFill>
              <a:effectLst/>
              <a:latin typeface="Agency FB" panose="020B0503020202020204" pitchFamily="34" charset="0"/>
            </a:rPr>
            <a:t> anterior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în</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următoarea</a:t>
          </a:r>
          <a:r>
            <a:rPr kumimoji="0" lang="en-US" altLang="en-US" sz="1600" b="0" i="0" u="none" strike="noStrike" kern="1200" cap="none" normalizeH="0" baseline="0" dirty="0">
              <a:ln>
                <a:noFill/>
              </a:ln>
              <a:solidFill>
                <a:schemeClr val="tx1"/>
              </a:solidFill>
              <a:effectLst/>
              <a:latin typeface="Agency FB" panose="020B0503020202020204" pitchFamily="34" charset="0"/>
            </a:rPr>
            <a:t>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iterație</a:t>
          </a:r>
          <a:r>
            <a:rPr kumimoji="0" lang="en-US" altLang="en-US" sz="1600" b="0" i="0" u="none" strike="noStrike" kern="1200" cap="none" normalizeH="0" baseline="0" dirty="0">
              <a:ln>
                <a:noFill/>
              </a:ln>
              <a:solidFill>
                <a:schemeClr val="tx1"/>
              </a:solidFill>
              <a:effectLst/>
              <a:latin typeface="Agency FB" panose="020B0503020202020204" pitchFamily="34" charset="0"/>
            </a:rPr>
            <a:t> a </a:t>
          </a:r>
          <a:r>
            <a:rPr kumimoji="0" lang="en-US" altLang="en-US" sz="1600" b="0" i="0" u="none" strike="noStrike" kern="1200" cap="none" normalizeH="0" baseline="0" dirty="0" err="1">
              <a:ln>
                <a:noFill/>
              </a:ln>
              <a:solidFill>
                <a:schemeClr val="tx1"/>
              </a:solidFill>
              <a:effectLst/>
              <a:latin typeface="Agency FB" panose="020B0503020202020204" pitchFamily="34" charset="0"/>
            </a:rPr>
            <a:t>buclei</a:t>
          </a:r>
          <a:r>
            <a:rPr kumimoji="0" lang="en-US" altLang="en-US" sz="1600" b="1" i="0" u="none" strike="noStrike" kern="1200" cap="none" normalizeH="0" baseline="0" dirty="0">
              <a:ln>
                <a:noFill/>
              </a:ln>
              <a:solidFill>
                <a:schemeClr val="tx1"/>
              </a:solidFill>
              <a:effectLst/>
              <a:latin typeface="Agency FB" panose="020B0503020202020204" pitchFamily="34" charset="0"/>
            </a:rPr>
            <a:t>. </a:t>
          </a:r>
          <a:r>
            <a:rPr lang="en-US" sz="1600" kern="1200" dirty="0">
              <a:latin typeface="Agency FB" panose="020B0503020202020204" pitchFamily="34" charset="0"/>
            </a:rPr>
            <a:t>.</a:t>
          </a:r>
        </a:p>
      </dsp:txBody>
      <dsp:txXfrm>
        <a:off x="0" y="4211267"/>
        <a:ext cx="12081536" cy="841759"/>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8CBEE44-158D-C3DE-5A35-5F8BFB19D85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2BBBCD0-73BD-6436-6397-9B627F0E549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0B9FB42-17BE-4014-9C46-E44288C7D445}" type="datetime1">
              <a:rPr lang="en-US" smtClean="0"/>
              <a:t>11/7/2024</a:t>
            </a:fld>
            <a:endParaRPr lang="en-US"/>
          </a:p>
        </p:txBody>
      </p:sp>
      <p:sp>
        <p:nvSpPr>
          <p:cNvPr id="4" name="Footer Placeholder 3">
            <a:extLst>
              <a:ext uri="{FF2B5EF4-FFF2-40B4-BE49-F238E27FC236}">
                <a16:creationId xmlns:a16="http://schemas.microsoft.com/office/drawing/2014/main" id="{3CF5A060-81DE-1F19-A1A2-EE055737E90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B296A38-74E5-98C7-5BC6-4094C4E7C8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BD6FC8-7698-46DB-8DE8-262DAA8D79AB}" type="slidenum">
              <a:rPr lang="en-US" smtClean="0"/>
              <a:t>‹#›</a:t>
            </a:fld>
            <a:endParaRPr lang="en-US"/>
          </a:p>
        </p:txBody>
      </p:sp>
    </p:spTree>
    <p:extLst>
      <p:ext uri="{BB962C8B-B14F-4D97-AF65-F5344CB8AC3E}">
        <p14:creationId xmlns:p14="http://schemas.microsoft.com/office/powerpoint/2010/main" val="2282035606"/>
      </p:ext>
    </p:extLst>
  </p:cSld>
  <p:clrMap bg1="lt1" tx1="dk1" bg2="lt2" tx2="dk2" accent1="accent1" accent2="accent2" accent3="accent3" accent4="accent4" accent5="accent5" accent6="accent6" hlink="hlink" folHlink="folHlink"/>
  <p:hf/>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20T08:05:17.844"/>
    </inkml:context>
    <inkml:brush xml:id="br0">
      <inkml:brushProperty name="width" value="0.3" units="cm"/>
      <inkml:brushProperty name="height" value="0.6" units="cm"/>
      <inkml:brushProperty name="tip" value="rectangle"/>
      <inkml:brushProperty name="rasterOp" value="maskPen"/>
      <inkml:brushProperty name="ignorePressure" value="1"/>
    </inkml:brush>
  </inkml:definitions>
  <inkml:trace contextRef="#ctx0" brushRef="#br0">3875 44,'-3'2,"-1"0,1 0,-1-1,1 1,-1-1,0 1,0-1,0 0,0-1,0 1,0-1,0 0,0 0,-5 0,-3 0,-513 3,397-4,-1136-40,974 28,-584 7,285 15,578-9,0 0,0 1,-17 3,24-3,1 0,-1 0,1 0,-1 1,1 0,0-1,0 1,0 0,0 1,0-1,0 0,0 1,1 0,-3 3,-1 1,4-5,0 0,0 0,1 0,-1 0,1 1,-1-1,0 5,1-7,1 1,0 0,0 0,0-1,0 1,0 0,1-1,-1 1,0 0,0-1,0 1,1 0,-1-1,0 1,1 0,-1-1,0 1,1-1,-1 1,1 0,-1-1,1 1,-1-1,1 0,-1 1,1-1,0 1,-1-1,1 0,-1 1,1-1,0 0,-1 0,1 0,1 1,15 3,0 0,0-1,0 0,0-2,29 0,-18 0,708 2,-421-5,3303 1,-3342 9,-33 0,706-7,-483-1,-428-3,0-1,-1-1,53-15,3-1,7 6,117-2,100 13,-231 4,823 4,-872-3,0 3,37 8,-33-5,49 3,72 7,-147-17</inkml:trace>
</inkml:ink>
</file>

<file path=ppt/media/image1.jp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C8FEE4-C87C-41C3-9B61-F2FC2B546A02}" type="datetime1">
              <a:rPr lang="en-US" smtClean="0"/>
              <a:t>11/7/2024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FDDCF6-DFFB-4E4B-9FCC-1DD33918829C}" type="slidenum">
              <a:rPr lang="en-US" smtClean="0"/>
              <a:t>‹#›</a:t>
            </a:fld>
            <a:endParaRPr lang="en-US"/>
          </a:p>
        </p:txBody>
      </p:sp>
    </p:spTree>
    <p:extLst>
      <p:ext uri="{BB962C8B-B14F-4D97-AF65-F5344CB8AC3E}">
        <p14:creationId xmlns:p14="http://schemas.microsoft.com/office/powerpoint/2010/main" val="4284846419"/>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fld id="{1AC8FEE4-C87C-41C3-9B61-F2FC2B546A02}" type="datetime1">
              <a:rPr lang="en-US" smtClean="0"/>
              <a:t>11/7/2024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38FDDCF6-DFFB-4E4B-9FCC-1DD33918829C}" type="slidenum">
              <a:rPr lang="en-US" smtClean="0"/>
              <a:t>1</a:t>
            </a:fld>
            <a:endParaRPr lang="en-US"/>
          </a:p>
        </p:txBody>
      </p:sp>
    </p:spTree>
    <p:extLst>
      <p:ext uri="{BB962C8B-B14F-4D97-AF65-F5344CB8AC3E}">
        <p14:creationId xmlns:p14="http://schemas.microsoft.com/office/powerpoint/2010/main" val="30953786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fld id="{1AC8FEE4-C87C-41C3-9B61-F2FC2B546A02}" type="datetime1">
              <a:rPr lang="en-US" smtClean="0"/>
              <a:t>11/7/2024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38FDDCF6-DFFB-4E4B-9FCC-1DD33918829C}" type="slidenum">
              <a:rPr lang="en-US" smtClean="0"/>
              <a:t>8</a:t>
            </a:fld>
            <a:endParaRPr lang="en-US"/>
          </a:p>
        </p:txBody>
      </p:sp>
    </p:spTree>
    <p:extLst>
      <p:ext uri="{BB962C8B-B14F-4D97-AF65-F5344CB8AC3E}">
        <p14:creationId xmlns:p14="http://schemas.microsoft.com/office/powerpoint/2010/main" val="1858847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fld id="{1AC8FEE4-C87C-41C3-9B61-F2FC2B546A02}" type="datetime1">
              <a:rPr lang="en-US" smtClean="0"/>
              <a:t>11/7/2024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38FDDCF6-DFFB-4E4B-9FCC-1DD33918829C}" type="slidenum">
              <a:rPr lang="en-US" smtClean="0"/>
              <a:t>9</a:t>
            </a:fld>
            <a:endParaRPr lang="en-US"/>
          </a:p>
        </p:txBody>
      </p:sp>
    </p:spTree>
    <p:extLst>
      <p:ext uri="{BB962C8B-B14F-4D97-AF65-F5344CB8AC3E}">
        <p14:creationId xmlns:p14="http://schemas.microsoft.com/office/powerpoint/2010/main" val="1778395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39F8240-693E-4920-8C7B-F31A40762CA0}" type="datetime1">
              <a:rPr lang="en-US" smtClean="0"/>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36E83-7EEF-47CB-93FC-F4B3DC28C71A}" type="slidenum">
              <a:rPr lang="en-US" smtClean="0"/>
              <a:t>‹#›</a:t>
            </a:fld>
            <a:endParaRPr lang="en-US"/>
          </a:p>
        </p:txBody>
      </p:sp>
    </p:spTree>
    <p:extLst>
      <p:ext uri="{BB962C8B-B14F-4D97-AF65-F5344CB8AC3E}">
        <p14:creationId xmlns:p14="http://schemas.microsoft.com/office/powerpoint/2010/main" val="34255862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57F84A-C07F-4B5A-A597-360E08B41EED}" type="datetime1">
              <a:rPr lang="en-US" smtClean="0"/>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36E83-7EEF-47CB-93FC-F4B3DC28C71A}" type="slidenum">
              <a:rPr lang="en-US" smtClean="0"/>
              <a:t>‹#›</a:t>
            </a:fld>
            <a:endParaRPr lang="en-US"/>
          </a:p>
        </p:txBody>
      </p:sp>
    </p:spTree>
    <p:extLst>
      <p:ext uri="{BB962C8B-B14F-4D97-AF65-F5344CB8AC3E}">
        <p14:creationId xmlns:p14="http://schemas.microsoft.com/office/powerpoint/2010/main" val="1641310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1F6064-B7E7-4114-8E12-D82862F19C94}" type="datetime1">
              <a:rPr lang="en-US" smtClean="0"/>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36E83-7EEF-47CB-93FC-F4B3DC28C71A}" type="slidenum">
              <a:rPr lang="en-US" smtClean="0"/>
              <a:t>‹#›</a:t>
            </a:fld>
            <a:endParaRPr lang="en-US"/>
          </a:p>
        </p:txBody>
      </p:sp>
    </p:spTree>
    <p:extLst>
      <p:ext uri="{BB962C8B-B14F-4D97-AF65-F5344CB8AC3E}">
        <p14:creationId xmlns:p14="http://schemas.microsoft.com/office/powerpoint/2010/main" val="38104741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2C3726-A595-4FC2-9D93-187FCEC47045}" type="datetime1">
              <a:rPr lang="en-US" smtClean="0"/>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36E83-7EEF-47CB-93FC-F4B3DC28C71A}" type="slidenum">
              <a:rPr lang="en-US" smtClean="0"/>
              <a:t>‹#›</a:t>
            </a:fld>
            <a:endParaRPr lang="en-US"/>
          </a:p>
        </p:txBody>
      </p:sp>
    </p:spTree>
    <p:extLst>
      <p:ext uri="{BB962C8B-B14F-4D97-AF65-F5344CB8AC3E}">
        <p14:creationId xmlns:p14="http://schemas.microsoft.com/office/powerpoint/2010/main" val="2684571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50C138-5BBF-440C-8C3D-C99EF84B8B64}" type="datetime1">
              <a:rPr lang="en-US" smtClean="0"/>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36E83-7EEF-47CB-93FC-F4B3DC28C71A}" type="slidenum">
              <a:rPr lang="en-US" smtClean="0"/>
              <a:t>‹#›</a:t>
            </a:fld>
            <a:endParaRPr lang="en-US"/>
          </a:p>
        </p:txBody>
      </p:sp>
    </p:spTree>
    <p:extLst>
      <p:ext uri="{BB962C8B-B14F-4D97-AF65-F5344CB8AC3E}">
        <p14:creationId xmlns:p14="http://schemas.microsoft.com/office/powerpoint/2010/main" val="1341091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14B4983-CD9F-442A-A853-5FDF6E55D030}" type="datetime1">
              <a:rPr lang="en-US" smtClean="0"/>
              <a:t>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36E83-7EEF-47CB-93FC-F4B3DC28C71A}" type="slidenum">
              <a:rPr lang="en-US" smtClean="0"/>
              <a:t>‹#›</a:t>
            </a:fld>
            <a:endParaRPr lang="en-US"/>
          </a:p>
        </p:txBody>
      </p:sp>
    </p:spTree>
    <p:extLst>
      <p:ext uri="{BB962C8B-B14F-4D97-AF65-F5344CB8AC3E}">
        <p14:creationId xmlns:p14="http://schemas.microsoft.com/office/powerpoint/2010/main" val="606400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14D4A5D-F886-45E7-9279-5960E139019E}" type="datetime1">
              <a:rPr lang="en-US" smtClean="0"/>
              <a:t>11/7/2024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736E83-7EEF-47CB-93FC-F4B3DC28C71A}" type="slidenum">
              <a:rPr lang="en-US" smtClean="0"/>
              <a:t>‹#›</a:t>
            </a:fld>
            <a:endParaRPr lang="en-US"/>
          </a:p>
        </p:txBody>
      </p:sp>
    </p:spTree>
    <p:extLst>
      <p:ext uri="{BB962C8B-B14F-4D97-AF65-F5344CB8AC3E}">
        <p14:creationId xmlns:p14="http://schemas.microsoft.com/office/powerpoint/2010/main" val="3643354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37320AD-FB9F-42C0-8992-D6EB692D3B8E}" type="datetime1">
              <a:rPr lang="en-US" smtClean="0"/>
              <a:t>11/7/2024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736E83-7EEF-47CB-93FC-F4B3DC28C71A}" type="slidenum">
              <a:rPr lang="en-US" smtClean="0"/>
              <a:t>‹#›</a:t>
            </a:fld>
            <a:endParaRPr lang="en-US"/>
          </a:p>
        </p:txBody>
      </p:sp>
    </p:spTree>
    <p:extLst>
      <p:ext uri="{BB962C8B-B14F-4D97-AF65-F5344CB8AC3E}">
        <p14:creationId xmlns:p14="http://schemas.microsoft.com/office/powerpoint/2010/main" val="36163303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562C9E-5D0F-42C7-9E20-331CF8C8CFFB}" type="datetime1">
              <a:rPr lang="en-US" smtClean="0"/>
              <a:t>11/7/2024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5736E83-7EEF-47CB-93FC-F4B3DC28C71A}" type="slidenum">
              <a:rPr lang="en-US" smtClean="0"/>
              <a:t>‹#›</a:t>
            </a:fld>
            <a:endParaRPr lang="en-US"/>
          </a:p>
        </p:txBody>
      </p:sp>
    </p:spTree>
    <p:extLst>
      <p:ext uri="{BB962C8B-B14F-4D97-AF65-F5344CB8AC3E}">
        <p14:creationId xmlns:p14="http://schemas.microsoft.com/office/powerpoint/2010/main" val="2526686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8DCA6C-FD4D-4976-9FCB-3FAE1508E159}" type="datetime1">
              <a:rPr lang="en-US" smtClean="0"/>
              <a:t>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36E83-7EEF-47CB-93FC-F4B3DC28C71A}" type="slidenum">
              <a:rPr lang="en-US" smtClean="0"/>
              <a:t>‹#›</a:t>
            </a:fld>
            <a:endParaRPr lang="en-US"/>
          </a:p>
        </p:txBody>
      </p:sp>
    </p:spTree>
    <p:extLst>
      <p:ext uri="{BB962C8B-B14F-4D97-AF65-F5344CB8AC3E}">
        <p14:creationId xmlns:p14="http://schemas.microsoft.com/office/powerpoint/2010/main" val="22599092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A7ED4A1-B3A3-4952-A093-ADB86C13B924}" type="datetime1">
              <a:rPr lang="en-US" smtClean="0"/>
              <a:t>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36E83-7EEF-47CB-93FC-F4B3DC28C71A}" type="slidenum">
              <a:rPr lang="en-US" smtClean="0"/>
              <a:t>‹#›</a:t>
            </a:fld>
            <a:endParaRPr lang="en-US"/>
          </a:p>
        </p:txBody>
      </p:sp>
    </p:spTree>
    <p:extLst>
      <p:ext uri="{BB962C8B-B14F-4D97-AF65-F5344CB8AC3E}">
        <p14:creationId xmlns:p14="http://schemas.microsoft.com/office/powerpoint/2010/main" val="2939380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CA084CE-048F-4E9D-9327-7465297247CB}" type="datetime1">
              <a:rPr lang="en-US" smtClean="0"/>
              <a:t>11/7/2024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5736E83-7EEF-47CB-93FC-F4B3DC28C71A}" type="slidenum">
              <a:rPr lang="en-US" smtClean="0"/>
              <a:t>‹#›</a:t>
            </a:fld>
            <a:endParaRPr lang="en-US"/>
          </a:p>
        </p:txBody>
      </p:sp>
    </p:spTree>
    <p:extLst>
      <p:ext uri="{BB962C8B-B14F-4D97-AF65-F5344CB8AC3E}">
        <p14:creationId xmlns:p14="http://schemas.microsoft.com/office/powerpoint/2010/main" val="273438902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8" Type="http://schemas.openxmlformats.org/officeDocument/2006/relationships/hyperlink" Target="https://www.pygame.org/docs/ref/mixer.html" TargetMode="External"/><Relationship Id="rId3" Type="http://schemas.openxmlformats.org/officeDocument/2006/relationships/customXml" Target="../ink/ink1.xml"/><Relationship Id="rId7" Type="http://schemas.openxmlformats.org/officeDocument/2006/relationships/hyperlink" Target="https://medium.com/@teckyian/building-an-ai-security-camera-with-a-web-ui-in-100-lines-of-code-6d983586a9bf" TargetMode="External"/><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hyperlink" Target="https://www.theseus.fi/bitstream/handle/10024/807526/Sundell_Nicklas.pdf;jsessionid=588CDD99EA15F33A6D890CB419BB7ADC?sequence=2." TargetMode="External"/><Relationship Id="rId5" Type="http://schemas.openxmlformats.org/officeDocument/2006/relationships/hyperlink" Target="https://users.utcluj.ro/~igiosan/teaching_pi.html" TargetMode="External"/><Relationship Id="rId4" Type="http://schemas.openxmlformats.org/officeDocument/2006/relationships/image" Target="../media/image3.png"/><Relationship Id="rId9" Type="http://schemas.openxmlformats.org/officeDocument/2006/relationships/hyperlink" Target="https://www.youtube.com/watch?v=oXlwWbU8l2o" TargetMode="Externa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jpe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2.jpeg"/><Relationship Id="rId7" Type="http://schemas.openxmlformats.org/officeDocument/2006/relationships/diagramColors" Target="../diagrams/colors4.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9.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2.jpeg"/><Relationship Id="rId7" Type="http://schemas.openxmlformats.org/officeDocument/2006/relationships/diagramColors" Target="../diagrams/colors5.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Several cameras on a brick wall&#10;&#10;Description automatically generated">
            <a:extLst>
              <a:ext uri="{FF2B5EF4-FFF2-40B4-BE49-F238E27FC236}">
                <a16:creationId xmlns:a16="http://schemas.microsoft.com/office/drawing/2014/main" id="{5ED1CF24-A66C-222E-D31B-7C7DA54C0574}"/>
              </a:ext>
            </a:extLst>
          </p:cNvPr>
          <p:cNvPicPr>
            <a:picLocks noChangeAspect="1"/>
          </p:cNvPicPr>
          <p:nvPr/>
        </p:nvPicPr>
        <p:blipFill>
          <a:blip r:embed="rId3">
            <a:extLst>
              <a:ext uri="{28A0092B-C50C-407E-A947-70E740481C1C}">
                <a14:useLocalDpi xmlns:a14="http://schemas.microsoft.com/office/drawing/2010/main" val="0"/>
              </a:ext>
            </a:extLst>
          </a:blip>
          <a:srcRect l="22724" t="6282" r="1" b="2810"/>
          <a:stretch/>
        </p:blipFill>
        <p:spPr>
          <a:xfrm>
            <a:off x="0" y="10"/>
            <a:ext cx="8279586" cy="6857990"/>
          </a:xfrm>
          <a:prstGeom prst="rect">
            <a:avLst/>
          </a:prstGeom>
        </p:spPr>
      </p:pic>
      <p:sp>
        <p:nvSpPr>
          <p:cNvPr id="23" name="Rectangle 22">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4969DB1-7218-3F0C-D910-75A3494C0BEB}"/>
              </a:ext>
            </a:extLst>
          </p:cNvPr>
          <p:cNvSpPr>
            <a:spLocks noGrp="1"/>
          </p:cNvSpPr>
          <p:nvPr>
            <p:ph type="ctrTitle"/>
          </p:nvPr>
        </p:nvSpPr>
        <p:spPr>
          <a:xfrm>
            <a:off x="6895376" y="-40259"/>
            <a:ext cx="4835214" cy="865505"/>
          </a:xfrm>
        </p:spPr>
        <p:txBody>
          <a:bodyPr vert="horz" lIns="91440" tIns="45720" rIns="91440" bIns="45720" rtlCol="0" anchor="b">
            <a:normAutofit/>
          </a:bodyPr>
          <a:lstStyle/>
          <a:p>
            <a:r>
              <a:rPr lang="en-US" sz="2800" dirty="0" err="1">
                <a:solidFill>
                  <a:schemeClr val="bg1"/>
                </a:solidFill>
                <a:latin typeface="Agency FB" panose="020B0503020202020204" pitchFamily="34" charset="0"/>
              </a:rPr>
              <a:t>Proiectarea</a:t>
            </a:r>
            <a:r>
              <a:rPr lang="en-US" sz="2800" dirty="0">
                <a:solidFill>
                  <a:schemeClr val="bg1"/>
                </a:solidFill>
                <a:latin typeface="Agency FB" panose="020B0503020202020204" pitchFamily="34" charset="0"/>
              </a:rPr>
              <a:t> </a:t>
            </a:r>
            <a:r>
              <a:rPr lang="en-US" sz="2800" dirty="0" err="1">
                <a:solidFill>
                  <a:schemeClr val="bg1"/>
                </a:solidFill>
                <a:latin typeface="Agency FB" panose="020B0503020202020204" pitchFamily="34" charset="0"/>
              </a:rPr>
              <a:t>unui</a:t>
            </a:r>
            <a:r>
              <a:rPr lang="en-US" sz="2800" dirty="0">
                <a:solidFill>
                  <a:schemeClr val="bg1"/>
                </a:solidFill>
                <a:latin typeface="Agency FB" panose="020B0503020202020204" pitchFamily="34" charset="0"/>
              </a:rPr>
              <a:t> </a:t>
            </a:r>
            <a:r>
              <a:rPr lang="en-US" sz="2800" dirty="0" err="1">
                <a:solidFill>
                  <a:schemeClr val="bg1"/>
                </a:solidFill>
                <a:latin typeface="Agency FB" panose="020B0503020202020204" pitchFamily="34" charset="0"/>
              </a:rPr>
              <a:t>sistem</a:t>
            </a:r>
            <a:r>
              <a:rPr lang="en-US" sz="2800" dirty="0">
                <a:solidFill>
                  <a:schemeClr val="bg1"/>
                </a:solidFill>
                <a:latin typeface="Agency FB" panose="020B0503020202020204" pitchFamily="34" charset="0"/>
              </a:rPr>
              <a:t> de </a:t>
            </a:r>
            <a:r>
              <a:rPr lang="en-US" sz="2800" dirty="0" err="1">
                <a:solidFill>
                  <a:schemeClr val="bg1"/>
                </a:solidFill>
                <a:latin typeface="Agency FB" panose="020B0503020202020204" pitchFamily="34" charset="0"/>
              </a:rPr>
              <a:t>supraveghere</a:t>
            </a:r>
            <a:r>
              <a:rPr lang="en-US" sz="2800" dirty="0">
                <a:solidFill>
                  <a:schemeClr val="bg1"/>
                </a:solidFill>
                <a:latin typeface="Agency FB" panose="020B0503020202020204" pitchFamily="34" charset="0"/>
              </a:rPr>
              <a:t> cu </a:t>
            </a:r>
            <a:r>
              <a:rPr lang="en-US" sz="2800" dirty="0" err="1">
                <a:solidFill>
                  <a:schemeClr val="bg1"/>
                </a:solidFill>
                <a:latin typeface="Agency FB" panose="020B0503020202020204" pitchFamily="34" charset="0"/>
              </a:rPr>
              <a:t>camere</a:t>
            </a:r>
            <a:r>
              <a:rPr lang="en-US" sz="2800" dirty="0">
                <a:solidFill>
                  <a:schemeClr val="bg1"/>
                </a:solidFill>
                <a:latin typeface="Agency FB" panose="020B0503020202020204" pitchFamily="34" charset="0"/>
              </a:rPr>
              <a:t> Web</a:t>
            </a:r>
          </a:p>
        </p:txBody>
      </p:sp>
      <p:sp>
        <p:nvSpPr>
          <p:cNvPr id="17" name="Rectangle 1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4" name="Rectangle 23">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0E725D65-B9B0-90BD-FFB7-6F21C00DDD00}"/>
              </a:ext>
            </a:extLst>
          </p:cNvPr>
          <p:cNvSpPr>
            <a:spLocks noGrp="1"/>
          </p:cNvSpPr>
          <p:nvPr>
            <p:ph type="subTitle" idx="1"/>
          </p:nvPr>
        </p:nvSpPr>
        <p:spPr>
          <a:xfrm>
            <a:off x="5200650" y="934974"/>
            <a:ext cx="6634124" cy="4990338"/>
          </a:xfrm>
        </p:spPr>
        <p:txBody>
          <a:bodyPr vert="horz" lIns="91440" tIns="45720" rIns="91440" bIns="45720" rtlCol="0" anchor="t">
            <a:noAutofit/>
          </a:bodyPr>
          <a:lstStyle/>
          <a:p>
            <a:pPr indent="-228600" algn="l">
              <a:buFont typeface="Arial" panose="020B0604020202020204" pitchFamily="34" charset="0"/>
              <a:buChar char="•"/>
            </a:pPr>
            <a:r>
              <a:rPr lang="en-US" sz="1400" dirty="0" err="1">
                <a:solidFill>
                  <a:schemeClr val="bg1"/>
                </a:solidFill>
                <a:latin typeface="Agency FB" panose="020B0503020202020204" pitchFamily="34" charset="0"/>
              </a:rPr>
              <a:t>Cuprins</a:t>
            </a:r>
            <a:r>
              <a:rPr lang="en-US" sz="1400" dirty="0">
                <a:solidFill>
                  <a:schemeClr val="bg1"/>
                </a:solidFill>
                <a:latin typeface="Agency FB" panose="020B0503020202020204" pitchFamily="34" charset="0"/>
              </a:rPr>
              <a:t>:</a:t>
            </a:r>
          </a:p>
          <a:p>
            <a:pPr marL="457200" indent="-228600" algn="l">
              <a:buFont typeface="Arial" panose="020B0604020202020204" pitchFamily="34" charset="0"/>
              <a:buChar char="•"/>
            </a:pPr>
            <a:r>
              <a:rPr lang="en-US" sz="1400" dirty="0">
                <a:solidFill>
                  <a:schemeClr val="bg1"/>
                </a:solidFill>
                <a:latin typeface="Agency FB" panose="020B0503020202020204" pitchFamily="34" charset="0"/>
              </a:rPr>
              <a:t>1.Introducere……………………………………………………………………………………………………………………………………………………………</a:t>
            </a:r>
          </a:p>
          <a:p>
            <a:pPr lvl="1" indent="-228600" algn="l">
              <a:buFont typeface="Arial" panose="020B0604020202020204" pitchFamily="34" charset="0"/>
              <a:buChar char="•"/>
            </a:pPr>
            <a:r>
              <a:rPr lang="en-US" sz="1400" dirty="0">
                <a:solidFill>
                  <a:schemeClr val="bg1"/>
                </a:solidFill>
                <a:latin typeface="Agency FB" panose="020B0503020202020204" pitchFamily="34" charset="0"/>
              </a:rPr>
              <a:t>1.1.Domeniu….……………………………………………………………………………………………………………………………………………………………</a:t>
            </a:r>
          </a:p>
          <a:p>
            <a:pPr lvl="1" indent="-228600" algn="l">
              <a:buFont typeface="Arial" panose="020B0604020202020204" pitchFamily="34" charset="0"/>
              <a:buChar char="•"/>
            </a:pPr>
            <a:r>
              <a:rPr lang="en-US" sz="1400" dirty="0">
                <a:solidFill>
                  <a:schemeClr val="bg1"/>
                </a:solidFill>
                <a:latin typeface="Agency FB" panose="020B0503020202020204" pitchFamily="34" charset="0"/>
              </a:rPr>
              <a:t>1.2.Context………………………………………………………………………………………………………………………………………………………………</a:t>
            </a:r>
          </a:p>
          <a:p>
            <a:pPr lvl="1" indent="-228600" algn="l">
              <a:buFont typeface="Arial" panose="020B0604020202020204" pitchFamily="34" charset="0"/>
              <a:buChar char="•"/>
            </a:pPr>
            <a:r>
              <a:rPr lang="en-US" sz="1400" dirty="0">
                <a:solidFill>
                  <a:schemeClr val="bg1"/>
                </a:solidFill>
                <a:latin typeface="Agency FB" panose="020B0503020202020204" pitchFamily="34" charset="0"/>
              </a:rPr>
              <a:t>1.3.Obiective……………………………………………………………………………………………………………………………………………………………</a:t>
            </a:r>
          </a:p>
          <a:p>
            <a:pPr lvl="1" indent="-228600" algn="l">
              <a:buFont typeface="Arial" panose="020B0604020202020204" pitchFamily="34" charset="0"/>
              <a:buChar char="•"/>
            </a:pPr>
            <a:endParaRPr lang="en-US" sz="1400" dirty="0">
              <a:solidFill>
                <a:schemeClr val="bg1"/>
              </a:solidFill>
              <a:latin typeface="Agency FB" panose="020B0503020202020204" pitchFamily="34" charset="0"/>
            </a:endParaRPr>
          </a:p>
          <a:p>
            <a:pPr marL="457200" indent="-228600" algn="l">
              <a:buFont typeface="Arial" panose="020B0604020202020204" pitchFamily="34" charset="0"/>
              <a:buChar char="•"/>
            </a:pPr>
            <a:r>
              <a:rPr lang="en-US" sz="1400" dirty="0">
                <a:solidFill>
                  <a:schemeClr val="bg1"/>
                </a:solidFill>
                <a:latin typeface="Agency FB" panose="020B0503020202020204" pitchFamily="34" charset="0"/>
              </a:rPr>
              <a:t>2.Studiul </a:t>
            </a:r>
            <a:r>
              <a:rPr lang="en-US" sz="1400" dirty="0" err="1">
                <a:solidFill>
                  <a:schemeClr val="bg1"/>
                </a:solidFill>
                <a:latin typeface="Agency FB" panose="020B0503020202020204" pitchFamily="34" charset="0"/>
              </a:rPr>
              <a:t>bibliografic</a:t>
            </a:r>
            <a:r>
              <a:rPr lang="en-US" sz="1400" dirty="0">
                <a:solidFill>
                  <a:schemeClr val="bg1"/>
                </a:solidFill>
                <a:latin typeface="Agency FB" panose="020B0503020202020204" pitchFamily="34" charset="0"/>
              </a:rPr>
              <a:t>………………………………………………………………………………………………………………………………………………………………</a:t>
            </a:r>
          </a:p>
          <a:p>
            <a:pPr lvl="1" indent="-228600" algn="l">
              <a:buFont typeface="Arial" panose="020B0604020202020204" pitchFamily="34" charset="0"/>
              <a:buChar char="•"/>
            </a:pPr>
            <a:r>
              <a:rPr lang="en-US" sz="1400" dirty="0">
                <a:solidFill>
                  <a:schemeClr val="bg1"/>
                </a:solidFill>
                <a:latin typeface="Agency FB" panose="020B0503020202020204" pitchFamily="34" charset="0"/>
              </a:rPr>
              <a:t>2.1.Tehnologii……………………………………………………………………………………………………………………………………………………………</a:t>
            </a:r>
          </a:p>
          <a:p>
            <a:pPr lvl="1" indent="-228600" algn="l">
              <a:buFont typeface="Arial" panose="020B0604020202020204" pitchFamily="34" charset="0"/>
              <a:buChar char="•"/>
            </a:pPr>
            <a:r>
              <a:rPr lang="en-US" sz="1400" dirty="0">
                <a:solidFill>
                  <a:schemeClr val="bg1"/>
                </a:solidFill>
                <a:latin typeface="Agency FB" panose="020B0503020202020204" pitchFamily="34" charset="0"/>
              </a:rPr>
              <a:t>2.2.Algoritmi……………………………………………………………………………………………………………………………………………………………</a:t>
            </a:r>
          </a:p>
          <a:p>
            <a:pPr marL="228600" lvl="1" algn="l"/>
            <a:endParaRPr lang="en-US" sz="1400" dirty="0">
              <a:solidFill>
                <a:schemeClr val="bg1"/>
              </a:solidFill>
              <a:latin typeface="Agency FB" panose="020B0503020202020204" pitchFamily="34" charset="0"/>
            </a:endParaRPr>
          </a:p>
          <a:p>
            <a:pPr lvl="1" indent="-228600" algn="l">
              <a:buFont typeface="Arial" panose="020B0604020202020204" pitchFamily="34" charset="0"/>
              <a:buChar char="•"/>
            </a:pPr>
            <a:r>
              <a:rPr lang="en-US" sz="1400" dirty="0">
                <a:solidFill>
                  <a:schemeClr val="bg1"/>
                </a:solidFill>
                <a:latin typeface="Agency FB" panose="020B0503020202020204" pitchFamily="34" charset="0"/>
              </a:rPr>
              <a:t>3.Analiza………………………………………………………………………………………………………………………………………………………………</a:t>
            </a:r>
          </a:p>
          <a:p>
            <a:pPr lvl="1" indent="-228600" algn="l">
              <a:buFont typeface="Arial" panose="020B0604020202020204" pitchFamily="34" charset="0"/>
              <a:buChar char="•"/>
            </a:pPr>
            <a:r>
              <a:rPr lang="en-US" sz="1400" dirty="0">
                <a:solidFill>
                  <a:schemeClr val="bg1"/>
                </a:solidFill>
                <a:latin typeface="Agency FB" panose="020B0503020202020204" pitchFamily="34" charset="0"/>
              </a:rPr>
              <a:t>4.Design………………………………………………………………………………………………………………………………………………………………</a:t>
            </a:r>
          </a:p>
          <a:p>
            <a:pPr lvl="1" indent="-228600" algn="l">
              <a:buFont typeface="Arial" panose="020B0604020202020204" pitchFamily="34" charset="0"/>
              <a:buChar char="•"/>
            </a:pPr>
            <a:r>
              <a:rPr lang="en-US" sz="1400" dirty="0">
                <a:solidFill>
                  <a:schemeClr val="bg1"/>
                </a:solidFill>
                <a:latin typeface="Agency FB" panose="020B0503020202020204" pitchFamily="34" charset="0"/>
              </a:rPr>
              <a:t>4.1.Arhitectura </a:t>
            </a:r>
            <a:r>
              <a:rPr lang="en-US" sz="1400" dirty="0" err="1">
                <a:solidFill>
                  <a:schemeClr val="bg1"/>
                </a:solidFill>
                <a:latin typeface="Agency FB" panose="020B0503020202020204" pitchFamily="34" charset="0"/>
              </a:rPr>
              <a:t>sistemului</a:t>
            </a:r>
            <a:r>
              <a:rPr lang="en-US" sz="1400" dirty="0">
                <a:solidFill>
                  <a:schemeClr val="bg1"/>
                </a:solidFill>
                <a:latin typeface="Agency FB" panose="020B0503020202020204" pitchFamily="34" charset="0"/>
              </a:rPr>
              <a:t>………………………………………………………………………………………………………………………………………………………….</a:t>
            </a:r>
          </a:p>
          <a:p>
            <a:pPr lvl="1" indent="-228600" algn="l">
              <a:buFont typeface="Arial" panose="020B0604020202020204" pitchFamily="34" charset="0"/>
              <a:buChar char="•"/>
            </a:pPr>
            <a:r>
              <a:rPr lang="en-US" sz="1400" dirty="0">
                <a:solidFill>
                  <a:schemeClr val="bg1"/>
                </a:solidFill>
                <a:latin typeface="Agency FB" panose="020B0503020202020204" pitchFamily="34" charset="0"/>
              </a:rPr>
              <a:t>4.2.Fluxul de control al </a:t>
            </a:r>
            <a:r>
              <a:rPr lang="en-US" sz="1400" dirty="0" err="1">
                <a:solidFill>
                  <a:schemeClr val="bg1"/>
                </a:solidFill>
                <a:latin typeface="Agency FB" panose="020B0503020202020204" pitchFamily="34" charset="0"/>
              </a:rPr>
              <a:t>programului</a:t>
            </a:r>
            <a:r>
              <a:rPr lang="en-US" sz="1800" dirty="0">
                <a:solidFill>
                  <a:schemeClr val="bg1"/>
                </a:solidFill>
                <a:latin typeface="Agency FB" panose="020B0503020202020204" pitchFamily="34" charset="0"/>
              </a:rPr>
              <a:t>………………………………………………………………………………………………………………………</a:t>
            </a:r>
            <a:endParaRPr lang="en-US" sz="1400" dirty="0">
              <a:solidFill>
                <a:schemeClr val="bg1"/>
              </a:solidFill>
              <a:latin typeface="Agency FB" panose="020B0503020202020204" pitchFamily="34" charset="0"/>
            </a:endParaRPr>
          </a:p>
          <a:p>
            <a:pPr lvl="1" indent="-228600" algn="l">
              <a:buFont typeface="Arial" panose="020B0604020202020204" pitchFamily="34" charset="0"/>
              <a:buChar char="•"/>
            </a:pPr>
            <a:r>
              <a:rPr lang="en-US" sz="1400" dirty="0">
                <a:solidFill>
                  <a:schemeClr val="bg1"/>
                </a:solidFill>
                <a:latin typeface="Agency FB" panose="020B0503020202020204" pitchFamily="34" charset="0"/>
              </a:rPr>
              <a:t>4.3. </a:t>
            </a:r>
            <a:r>
              <a:rPr lang="en-US" sz="1400" dirty="0" err="1">
                <a:solidFill>
                  <a:schemeClr val="bg1"/>
                </a:solidFill>
                <a:latin typeface="Agency FB" panose="020B0503020202020204" pitchFamily="34" charset="0"/>
              </a:rPr>
              <a:t>Structura</a:t>
            </a:r>
            <a:r>
              <a:rPr lang="en-US" sz="1400" dirty="0">
                <a:solidFill>
                  <a:schemeClr val="bg1"/>
                </a:solidFill>
                <a:latin typeface="Agency FB" panose="020B0503020202020204" pitchFamily="34" charset="0"/>
              </a:rPr>
              <a:t> </a:t>
            </a:r>
            <a:r>
              <a:rPr lang="en-US" sz="1400" dirty="0" err="1">
                <a:solidFill>
                  <a:schemeClr val="bg1"/>
                </a:solidFill>
                <a:latin typeface="Agency FB" panose="020B0503020202020204" pitchFamily="34" charset="0"/>
              </a:rPr>
              <a:t>directorului</a:t>
            </a:r>
            <a:r>
              <a:rPr lang="en-US" sz="1400" dirty="0">
                <a:solidFill>
                  <a:schemeClr val="bg1"/>
                </a:solidFill>
                <a:latin typeface="Agency FB" panose="020B0503020202020204" pitchFamily="34" charset="0"/>
              </a:rPr>
              <a:t> de </a:t>
            </a:r>
            <a:r>
              <a:rPr lang="en-US" sz="1400" dirty="0" err="1">
                <a:solidFill>
                  <a:schemeClr val="bg1"/>
                </a:solidFill>
                <a:latin typeface="Agency FB" panose="020B0503020202020204" pitchFamily="34" charset="0"/>
              </a:rPr>
              <a:t>proiect</a:t>
            </a:r>
            <a:r>
              <a:rPr lang="en-US" sz="1400" dirty="0">
                <a:solidFill>
                  <a:schemeClr val="bg1"/>
                </a:solidFill>
                <a:latin typeface="Agency FB" panose="020B0503020202020204" pitchFamily="34" charset="0"/>
              </a:rPr>
              <a:t> ………………………………………………………………………………………………………………………</a:t>
            </a:r>
            <a:r>
              <a:rPr lang="ro-RO" sz="1400" dirty="0">
                <a:solidFill>
                  <a:schemeClr val="bg1"/>
                </a:solidFill>
                <a:latin typeface="Agency FB" panose="020B0503020202020204" pitchFamily="34" charset="0"/>
              </a:rPr>
              <a:t>............................................................</a:t>
            </a:r>
            <a:endParaRPr lang="en-US" sz="1400" dirty="0">
              <a:solidFill>
                <a:schemeClr val="bg1"/>
              </a:solidFill>
              <a:latin typeface="Agency FB" panose="020B0503020202020204" pitchFamily="34" charset="0"/>
            </a:endParaRPr>
          </a:p>
          <a:p>
            <a:pPr marL="228600" lvl="1" algn="l"/>
            <a:endParaRPr lang="en-US" sz="1400" dirty="0">
              <a:solidFill>
                <a:schemeClr val="bg1"/>
              </a:solidFill>
              <a:latin typeface="Agency FB" panose="020B0503020202020204" pitchFamily="34" charset="0"/>
            </a:endParaRPr>
          </a:p>
          <a:p>
            <a:pPr lvl="1" indent="-228600" algn="l">
              <a:buFont typeface="Arial" panose="020B0604020202020204" pitchFamily="34" charset="0"/>
              <a:buChar char="•"/>
            </a:pPr>
            <a:endParaRPr lang="en-US" sz="1400" dirty="0">
              <a:solidFill>
                <a:schemeClr val="bg1"/>
              </a:solidFill>
              <a:latin typeface="Agency FB" panose="020B0503020202020204" pitchFamily="34" charset="0"/>
            </a:endParaRPr>
          </a:p>
          <a:p>
            <a:pPr lvl="1" indent="-228600" algn="l">
              <a:buFont typeface="Arial" panose="020B0604020202020204" pitchFamily="34" charset="0"/>
              <a:buChar char="•"/>
            </a:pPr>
            <a:endParaRPr lang="en-US" sz="1400" dirty="0">
              <a:solidFill>
                <a:schemeClr val="bg1"/>
              </a:solidFill>
              <a:latin typeface="Agency FB" panose="020B0503020202020204" pitchFamily="34" charset="0"/>
            </a:endParaRPr>
          </a:p>
          <a:p>
            <a:pPr lvl="1" indent="-228600" algn="l">
              <a:buFont typeface="Arial" panose="020B0604020202020204" pitchFamily="34" charset="0"/>
              <a:buChar char="•"/>
            </a:pPr>
            <a:endParaRPr lang="en-US" sz="1400" dirty="0">
              <a:solidFill>
                <a:schemeClr val="bg1"/>
              </a:solidFill>
              <a:latin typeface="Agency FB" panose="020B0503020202020204" pitchFamily="34" charset="0"/>
            </a:endParaRPr>
          </a:p>
          <a:p>
            <a:pPr lvl="1" indent="-228600" algn="l">
              <a:buFont typeface="Arial" panose="020B0604020202020204" pitchFamily="34" charset="0"/>
              <a:buChar char="•"/>
            </a:pPr>
            <a:endParaRPr lang="en-US" sz="1400" dirty="0">
              <a:solidFill>
                <a:schemeClr val="bg1"/>
              </a:solidFill>
              <a:latin typeface="Agency FB" panose="020B0503020202020204" pitchFamily="34" charset="0"/>
            </a:endParaRPr>
          </a:p>
        </p:txBody>
      </p:sp>
      <p:sp>
        <p:nvSpPr>
          <p:cNvPr id="4" name="Date Placeholder 3">
            <a:extLst>
              <a:ext uri="{FF2B5EF4-FFF2-40B4-BE49-F238E27FC236}">
                <a16:creationId xmlns:a16="http://schemas.microsoft.com/office/drawing/2014/main" id="{E333CC38-3BBB-A845-7D04-35A582A39E43}"/>
              </a:ext>
            </a:extLst>
          </p:cNvPr>
          <p:cNvSpPr>
            <a:spLocks noGrp="1"/>
          </p:cNvSpPr>
          <p:nvPr>
            <p:ph type="dt" sz="half" idx="10"/>
          </p:nvPr>
        </p:nvSpPr>
        <p:spPr>
          <a:xfrm>
            <a:off x="371094" y="6356350"/>
            <a:ext cx="2743200" cy="365125"/>
          </a:xfrm>
        </p:spPr>
        <p:txBody>
          <a:bodyPr vert="horz" lIns="91440" tIns="45720" rIns="91440" bIns="45720" rtlCol="0" anchor="ctr">
            <a:normAutofit/>
          </a:bodyPr>
          <a:lstStyle/>
          <a:p>
            <a:pPr defTabSz="914400">
              <a:spcAft>
                <a:spcPts val="600"/>
              </a:spcAft>
              <a:defRPr/>
            </a:pPr>
            <a:fld id="{CCEFCA28-CB04-49CE-8710-FA47C6AD58D8}" type="datetime1">
              <a:rPr lang="en-US">
                <a:solidFill>
                  <a:schemeClr val="bg1"/>
                </a:solidFill>
                <a:latin typeface="Agency FB" panose="020B0503020202020204" pitchFamily="34" charset="0"/>
              </a:rPr>
              <a:pPr defTabSz="914400">
                <a:spcAft>
                  <a:spcPts val="600"/>
                </a:spcAft>
                <a:defRPr/>
              </a:pPr>
              <a:t>11/7/2024</a:t>
            </a:fld>
            <a:endParaRPr lang="en-US">
              <a:solidFill>
                <a:schemeClr val="bg1"/>
              </a:solidFill>
              <a:latin typeface="Agency FB" panose="020B0503020202020204" pitchFamily="34" charset="0"/>
            </a:endParaRPr>
          </a:p>
        </p:txBody>
      </p:sp>
      <p:sp>
        <p:nvSpPr>
          <p:cNvPr id="5" name="Footer Placeholder 4">
            <a:extLst>
              <a:ext uri="{FF2B5EF4-FFF2-40B4-BE49-F238E27FC236}">
                <a16:creationId xmlns:a16="http://schemas.microsoft.com/office/drawing/2014/main" id="{454D1CC3-9990-22FB-6B94-544D5F890E44}"/>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defTabSz="914400">
              <a:spcAft>
                <a:spcPts val="600"/>
              </a:spcAft>
              <a:defRPr/>
            </a:pPr>
            <a:r>
              <a:rPr lang="en-US" kern="1200" dirty="0">
                <a:solidFill>
                  <a:schemeClr val="bg1"/>
                </a:solidFill>
                <a:latin typeface="Agency FB" panose="020B0503020202020204" pitchFamily="34" charset="0"/>
              </a:rPr>
              <a:t>Ureche Simona – </a:t>
            </a:r>
            <a:r>
              <a:rPr lang="en-US" kern="1200" dirty="0" err="1">
                <a:solidFill>
                  <a:schemeClr val="bg1"/>
                </a:solidFill>
                <a:latin typeface="Agency FB" panose="020B0503020202020204" pitchFamily="34" charset="0"/>
              </a:rPr>
              <a:t>grupa</a:t>
            </a:r>
            <a:r>
              <a:rPr lang="en-US" kern="1200" dirty="0">
                <a:solidFill>
                  <a:schemeClr val="bg1"/>
                </a:solidFill>
                <a:latin typeface="Agency FB" panose="020B0503020202020204" pitchFamily="34" charset="0"/>
              </a:rPr>
              <a:t> 30234 – </a:t>
            </a:r>
            <a:r>
              <a:rPr lang="en-US" kern="1200" dirty="0" err="1">
                <a:solidFill>
                  <a:schemeClr val="bg1"/>
                </a:solidFill>
                <a:latin typeface="Agency FB" panose="020B0503020202020204" pitchFamily="34" charset="0"/>
              </a:rPr>
              <a:t>proiect</a:t>
            </a:r>
            <a:r>
              <a:rPr lang="en-US" kern="1200" dirty="0">
                <a:solidFill>
                  <a:schemeClr val="bg1"/>
                </a:solidFill>
                <a:latin typeface="Agency FB" panose="020B0503020202020204" pitchFamily="34" charset="0"/>
              </a:rPr>
              <a:t> SSC</a:t>
            </a:r>
          </a:p>
        </p:txBody>
      </p:sp>
      <p:sp>
        <p:nvSpPr>
          <p:cNvPr id="6" name="Slide Number Placeholder 5">
            <a:extLst>
              <a:ext uri="{FF2B5EF4-FFF2-40B4-BE49-F238E27FC236}">
                <a16:creationId xmlns:a16="http://schemas.microsoft.com/office/drawing/2014/main" id="{5B5311AA-2BB7-5B99-1B05-F4B1BD4E3950}"/>
              </a:ext>
            </a:extLst>
          </p:cNvPr>
          <p:cNvSpPr>
            <a:spLocks noGrp="1"/>
          </p:cNvSpPr>
          <p:nvPr>
            <p:ph type="sldNum" sz="quarter" idx="12"/>
          </p:nvPr>
        </p:nvSpPr>
        <p:spPr>
          <a:xfrm>
            <a:off x="9077706" y="6356350"/>
            <a:ext cx="2743200" cy="365125"/>
          </a:xfrm>
        </p:spPr>
        <p:txBody>
          <a:bodyPr vert="horz" lIns="91440" tIns="45720" rIns="91440" bIns="45720" rtlCol="0" anchor="ctr">
            <a:normAutofit/>
          </a:bodyPr>
          <a:lstStyle/>
          <a:p>
            <a:pPr defTabSz="914400">
              <a:spcAft>
                <a:spcPts val="600"/>
              </a:spcAft>
              <a:defRPr/>
            </a:pPr>
            <a:fld id="{95736E83-7EEF-47CB-93FC-F4B3DC28C71A}" type="slidenum">
              <a:rPr lang="en-US">
                <a:solidFill>
                  <a:schemeClr val="bg1"/>
                </a:solidFill>
                <a:latin typeface="Agency FB" panose="020B0503020202020204" pitchFamily="34" charset="0"/>
              </a:rPr>
              <a:pPr defTabSz="914400">
                <a:spcAft>
                  <a:spcPts val="600"/>
                </a:spcAft>
                <a:defRPr/>
              </a:pPr>
              <a:t>1</a:t>
            </a:fld>
            <a:endParaRPr lang="en-US">
              <a:solidFill>
                <a:schemeClr val="bg1"/>
              </a:solidFill>
              <a:latin typeface="Agency FB" panose="020B0503020202020204" pitchFamily="34" charset="0"/>
            </a:endParaRPr>
          </a:p>
        </p:txBody>
      </p:sp>
    </p:spTree>
    <p:extLst>
      <p:ext uri="{BB962C8B-B14F-4D97-AF65-F5344CB8AC3E}">
        <p14:creationId xmlns:p14="http://schemas.microsoft.com/office/powerpoint/2010/main" val="1901976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black and white sign with a camera&#10;&#10;Description automatically generated">
            <a:extLst>
              <a:ext uri="{FF2B5EF4-FFF2-40B4-BE49-F238E27FC236}">
                <a16:creationId xmlns:a16="http://schemas.microsoft.com/office/drawing/2014/main" id="{FC65218F-ABEA-4556-873C-B26DF30F75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10466103" y="5711150"/>
            <a:ext cx="1725897" cy="1146850"/>
          </a:xfrm>
          <a:prstGeom prst="rect">
            <a:avLst/>
          </a:prstGeom>
        </p:spPr>
      </p:pic>
      <p:pic>
        <p:nvPicPr>
          <p:cNvPr id="16" name="Picture 15" descr="A black and white sign with a camera&#10;&#10;Description automatically generated">
            <a:extLst>
              <a:ext uri="{FF2B5EF4-FFF2-40B4-BE49-F238E27FC236}">
                <a16:creationId xmlns:a16="http://schemas.microsoft.com/office/drawing/2014/main" id="{A01EDBEE-C64C-1C72-35B0-9041B4BE51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730610" cy="1149982"/>
          </a:xfrm>
          <a:prstGeom prst="rect">
            <a:avLst/>
          </a:prstGeom>
        </p:spPr>
      </p:pic>
      <p:sp>
        <p:nvSpPr>
          <p:cNvPr id="2" name="Title 1">
            <a:extLst>
              <a:ext uri="{FF2B5EF4-FFF2-40B4-BE49-F238E27FC236}">
                <a16:creationId xmlns:a16="http://schemas.microsoft.com/office/drawing/2014/main" id="{0D3A0EE5-15C4-73CD-1848-380105ACDF48}"/>
              </a:ext>
            </a:extLst>
          </p:cNvPr>
          <p:cNvSpPr>
            <a:spLocks noGrp="1"/>
          </p:cNvSpPr>
          <p:nvPr>
            <p:ph type="title"/>
          </p:nvPr>
        </p:nvSpPr>
        <p:spPr>
          <a:xfrm>
            <a:off x="10788694" y="858002"/>
            <a:ext cx="1000626" cy="365125"/>
          </a:xfrm>
          <a:ln>
            <a:solidFill>
              <a:schemeClr val="bg2">
                <a:lumMod val="75000"/>
              </a:schemeClr>
            </a:solidFill>
          </a:ln>
        </p:spPr>
        <p:txBody>
          <a:bodyPr>
            <a:normAutofit/>
          </a:bodyPr>
          <a:lstStyle/>
          <a:p>
            <a:pPr algn="ctr"/>
            <a:r>
              <a:rPr lang="en-US" sz="1300" dirty="0">
                <a:latin typeface="Agency FB" panose="020B0503020202020204" pitchFamily="34" charset="0"/>
              </a:rPr>
              <a:t>1.Introducere</a:t>
            </a:r>
            <a:r>
              <a:rPr lang="en-US" sz="1200" dirty="0">
                <a:latin typeface="Agency FB" panose="020B0503020202020204" pitchFamily="34" charset="0"/>
              </a:rPr>
              <a:t>:</a:t>
            </a:r>
          </a:p>
        </p:txBody>
      </p:sp>
      <p:sp>
        <p:nvSpPr>
          <p:cNvPr id="3" name="Content Placeholder 2">
            <a:extLst>
              <a:ext uri="{FF2B5EF4-FFF2-40B4-BE49-F238E27FC236}">
                <a16:creationId xmlns:a16="http://schemas.microsoft.com/office/drawing/2014/main" id="{FCDCCE0C-04F6-6E58-89B8-CC38F11F877F}"/>
              </a:ext>
            </a:extLst>
          </p:cNvPr>
          <p:cNvSpPr>
            <a:spLocks noGrp="1"/>
          </p:cNvSpPr>
          <p:nvPr>
            <p:ph idx="1"/>
          </p:nvPr>
        </p:nvSpPr>
        <p:spPr>
          <a:xfrm>
            <a:off x="110464" y="1385258"/>
            <a:ext cx="12081536" cy="2901226"/>
          </a:xfrm>
        </p:spPr>
        <p:txBody>
          <a:bodyPr>
            <a:normAutofit fontScale="92500"/>
          </a:bodyPr>
          <a:lstStyle/>
          <a:p>
            <a:pPr>
              <a:buFont typeface="Wingdings" panose="05000000000000000000" pitchFamily="2" charset="2"/>
              <a:buChar char="Ø"/>
            </a:pPr>
            <a:r>
              <a:rPr lang="en-US" dirty="0">
                <a:latin typeface="Agency FB" panose="020B0503020202020204" pitchFamily="34" charset="0"/>
              </a:rPr>
              <a:t>  </a:t>
            </a:r>
            <a:r>
              <a:rPr lang="en-US" dirty="0" err="1">
                <a:latin typeface="Agency FB" panose="020B0503020202020204" pitchFamily="34" charset="0"/>
              </a:rPr>
              <a:t>Proiectul</a:t>
            </a:r>
            <a:r>
              <a:rPr lang="en-US" dirty="0">
                <a:latin typeface="Agency FB" panose="020B0503020202020204" pitchFamily="34" charset="0"/>
              </a:rPr>
              <a:t> </a:t>
            </a:r>
            <a:r>
              <a:rPr lang="en-US" dirty="0" err="1">
                <a:latin typeface="Agency FB" panose="020B0503020202020204" pitchFamily="34" charset="0"/>
              </a:rPr>
              <a:t>abordeaz</a:t>
            </a:r>
            <a:r>
              <a:rPr lang="ro-RO" dirty="0">
                <a:latin typeface="Agency FB" panose="020B0503020202020204" pitchFamily="34" charset="0"/>
              </a:rPr>
              <a:t>ă dezvoltarea unui </a:t>
            </a:r>
            <a:r>
              <a:rPr lang="ro-RO" b="1" dirty="0">
                <a:latin typeface="Agency FB" panose="020B0503020202020204" pitchFamily="34" charset="0"/>
              </a:rPr>
              <a:t>sistem de supraveghere cu camere Web </a:t>
            </a:r>
            <a:r>
              <a:rPr lang="ro-RO" dirty="0">
                <a:latin typeface="Agency FB" panose="020B0503020202020204" pitchFamily="34" charset="0"/>
              </a:rPr>
              <a:t>folosind metode moderne de dezvoltare a </a:t>
            </a:r>
            <a:r>
              <a:rPr lang="ro-RO" dirty="0" err="1">
                <a:latin typeface="Agency FB" panose="020B0503020202020204" pitchFamily="34" charset="0"/>
              </a:rPr>
              <a:t>aplicatiilor</a:t>
            </a:r>
            <a:r>
              <a:rPr lang="ro-RO" dirty="0">
                <a:latin typeface="Agency FB" panose="020B0503020202020204" pitchFamily="34" charset="0"/>
              </a:rPr>
              <a:t> și tehnologii open-</a:t>
            </a:r>
            <a:r>
              <a:rPr lang="ro-RO" dirty="0" err="1">
                <a:latin typeface="Agency FB" panose="020B0503020202020204" pitchFamily="34" charset="0"/>
              </a:rPr>
              <a:t>source</a:t>
            </a:r>
            <a:r>
              <a:rPr lang="ro-RO" dirty="0">
                <a:latin typeface="Agency FB" panose="020B0503020202020204" pitchFamily="34" charset="0"/>
              </a:rPr>
              <a:t>. Într-o era în care securitatea și monitorizarea în timp real devin tot mai </a:t>
            </a:r>
            <a:r>
              <a:rPr lang="ro-RO" dirty="0" err="1">
                <a:latin typeface="Agency FB" panose="020B0503020202020204" pitchFamily="34" charset="0"/>
              </a:rPr>
              <a:t>imporatante</a:t>
            </a:r>
            <a:r>
              <a:rPr lang="ro-RO" dirty="0">
                <a:latin typeface="Agency FB" panose="020B0503020202020204" pitchFamily="34" charset="0"/>
              </a:rPr>
              <a:t>, acest proiect își propune să creeze un sistem eficient care să ofere vizualizarea unui obiectiv pe internet, prin intermediul camerelor web conectate. Scopul lucrării este crearea unui sistem care permite vizualizarea obiectivului urmărit și alertarea sonoră în cazul în care apare o situație neașteptată cum ar fi prezența unui obiect în mișcare în încăperea care ar trebui să fie goală.</a:t>
            </a:r>
          </a:p>
          <a:p>
            <a:pPr marL="0" indent="0">
              <a:buNone/>
            </a:pPr>
            <a:r>
              <a:rPr lang="ro-RO" dirty="0">
                <a:latin typeface="Agency FB" panose="020B0503020202020204" pitchFamily="34" charset="0"/>
              </a:rPr>
              <a:t>-------------------------------------------------------------------------------------------------------------------------</a:t>
            </a:r>
          </a:p>
        </p:txBody>
      </p:sp>
      <p:sp>
        <p:nvSpPr>
          <p:cNvPr id="4" name="Date Placeholder 3">
            <a:extLst>
              <a:ext uri="{FF2B5EF4-FFF2-40B4-BE49-F238E27FC236}">
                <a16:creationId xmlns:a16="http://schemas.microsoft.com/office/drawing/2014/main" id="{2C56C574-99B0-B334-20EA-4F58EEB11828}"/>
              </a:ext>
            </a:extLst>
          </p:cNvPr>
          <p:cNvSpPr>
            <a:spLocks noGrp="1"/>
          </p:cNvSpPr>
          <p:nvPr>
            <p:ph type="dt" sz="half" idx="10"/>
          </p:nvPr>
        </p:nvSpPr>
        <p:spPr/>
        <p:txBody>
          <a:bodyPr/>
          <a:lstStyle/>
          <a:p>
            <a:fld id="{802C3726-A595-4FC2-9D93-187FCEC47045}" type="datetime1">
              <a:rPr lang="en-US" smtClean="0"/>
              <a:t>11/7/2024</a:t>
            </a:fld>
            <a:endParaRPr lang="en-US"/>
          </a:p>
        </p:txBody>
      </p:sp>
      <p:sp>
        <p:nvSpPr>
          <p:cNvPr id="5" name="Footer Placeholder 4">
            <a:extLst>
              <a:ext uri="{FF2B5EF4-FFF2-40B4-BE49-F238E27FC236}">
                <a16:creationId xmlns:a16="http://schemas.microsoft.com/office/drawing/2014/main" id="{3434ECA4-EB0C-E62E-5F88-183F24031D59}"/>
              </a:ext>
            </a:extLst>
          </p:cNvPr>
          <p:cNvSpPr>
            <a:spLocks noGrp="1"/>
          </p:cNvSpPr>
          <p:nvPr>
            <p:ph type="ftr" sz="quarter" idx="11"/>
          </p:nvPr>
        </p:nvSpPr>
        <p:spPr/>
        <p:txBody>
          <a:bodyPr/>
          <a:lstStyle/>
          <a:p>
            <a:r>
              <a:rPr lang="en-US" dirty="0">
                <a:latin typeface="Agency FB" panose="020B0503020202020204" pitchFamily="34" charset="0"/>
              </a:rPr>
              <a:t>Ureche Simona – </a:t>
            </a:r>
            <a:r>
              <a:rPr lang="en-US" dirty="0" err="1">
                <a:latin typeface="Agency FB" panose="020B0503020202020204" pitchFamily="34" charset="0"/>
              </a:rPr>
              <a:t>grupa</a:t>
            </a:r>
            <a:r>
              <a:rPr lang="en-US" dirty="0">
                <a:latin typeface="Agency FB" panose="020B0503020202020204" pitchFamily="34" charset="0"/>
              </a:rPr>
              <a:t> 30234 – </a:t>
            </a:r>
            <a:r>
              <a:rPr lang="en-US" dirty="0" err="1">
                <a:latin typeface="Agency FB" panose="020B0503020202020204" pitchFamily="34" charset="0"/>
              </a:rPr>
              <a:t>proiect</a:t>
            </a:r>
            <a:r>
              <a:rPr lang="en-US" dirty="0">
                <a:latin typeface="Agency FB" panose="020B0503020202020204" pitchFamily="34" charset="0"/>
              </a:rPr>
              <a:t> SSC</a:t>
            </a:r>
          </a:p>
          <a:p>
            <a:endParaRPr lang="en-US" dirty="0">
              <a:latin typeface="Agency FB" panose="020B0503020202020204" pitchFamily="34" charset="0"/>
            </a:endParaRPr>
          </a:p>
        </p:txBody>
      </p:sp>
      <p:sp>
        <p:nvSpPr>
          <p:cNvPr id="6" name="Slide Number Placeholder 5">
            <a:extLst>
              <a:ext uri="{FF2B5EF4-FFF2-40B4-BE49-F238E27FC236}">
                <a16:creationId xmlns:a16="http://schemas.microsoft.com/office/drawing/2014/main" id="{8F795773-4FA6-570D-8E08-10E1B7480966}"/>
              </a:ext>
            </a:extLst>
          </p:cNvPr>
          <p:cNvSpPr>
            <a:spLocks noGrp="1"/>
          </p:cNvSpPr>
          <p:nvPr>
            <p:ph type="sldNum" sz="quarter" idx="12"/>
          </p:nvPr>
        </p:nvSpPr>
        <p:spPr/>
        <p:txBody>
          <a:bodyPr/>
          <a:lstStyle/>
          <a:p>
            <a:fld id="{95736E83-7EEF-47CB-93FC-F4B3DC28C71A}" type="slidenum">
              <a:rPr lang="en-US" smtClean="0"/>
              <a:t>2</a:t>
            </a:fld>
            <a:endParaRPr lang="en-US"/>
          </a:p>
        </p:txBody>
      </p:sp>
      <p:sp>
        <p:nvSpPr>
          <p:cNvPr id="7" name="Title 1">
            <a:extLst>
              <a:ext uri="{FF2B5EF4-FFF2-40B4-BE49-F238E27FC236}">
                <a16:creationId xmlns:a16="http://schemas.microsoft.com/office/drawing/2014/main" id="{C5AC161C-5595-6547-B2D3-9B0C397B35FE}"/>
              </a:ext>
            </a:extLst>
          </p:cNvPr>
          <p:cNvSpPr txBox="1">
            <a:spLocks/>
          </p:cNvSpPr>
          <p:nvPr/>
        </p:nvSpPr>
        <p:spPr>
          <a:xfrm>
            <a:off x="110464" y="4013551"/>
            <a:ext cx="920537" cy="365125"/>
          </a:xfrm>
          <a:prstGeom prst="rect">
            <a:avLst/>
          </a:prstGeom>
          <a:ln>
            <a:solidFill>
              <a:schemeClr val="bg2">
                <a:lumMod val="75000"/>
              </a:schemeClr>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300" dirty="0">
                <a:latin typeface="Agency FB" panose="020B0503020202020204" pitchFamily="34" charset="0"/>
              </a:rPr>
              <a:t>1.</a:t>
            </a:r>
            <a:r>
              <a:rPr lang="ro-RO" sz="1300" dirty="0">
                <a:latin typeface="Agency FB" panose="020B0503020202020204" pitchFamily="34" charset="0"/>
              </a:rPr>
              <a:t>1. Domeniu</a:t>
            </a:r>
            <a:r>
              <a:rPr lang="en-US" sz="1200" dirty="0">
                <a:latin typeface="Agency FB" panose="020B0503020202020204" pitchFamily="34" charset="0"/>
              </a:rPr>
              <a:t>:</a:t>
            </a:r>
          </a:p>
        </p:txBody>
      </p:sp>
      <p:sp>
        <p:nvSpPr>
          <p:cNvPr id="9" name="Content Placeholder 2">
            <a:extLst>
              <a:ext uri="{FF2B5EF4-FFF2-40B4-BE49-F238E27FC236}">
                <a16:creationId xmlns:a16="http://schemas.microsoft.com/office/drawing/2014/main" id="{34DACF8C-505C-53F4-9BFA-43ABEAB5AE3C}"/>
              </a:ext>
            </a:extLst>
          </p:cNvPr>
          <p:cNvSpPr txBox="1">
            <a:spLocks/>
          </p:cNvSpPr>
          <p:nvPr/>
        </p:nvSpPr>
        <p:spPr>
          <a:xfrm>
            <a:off x="110464" y="4448615"/>
            <a:ext cx="12081536" cy="29012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dirty="0">
                <a:latin typeface="Agency FB" panose="020B0503020202020204" pitchFamily="34" charset="0"/>
              </a:rPr>
              <a:t>  </a:t>
            </a:r>
            <a:r>
              <a:rPr lang="en-US" sz="2600" dirty="0" err="1">
                <a:latin typeface="Agency FB" panose="020B0503020202020204" pitchFamily="34" charset="0"/>
              </a:rPr>
              <a:t>Domeniul</a:t>
            </a:r>
            <a:r>
              <a:rPr lang="en-US" sz="2600" dirty="0">
                <a:latin typeface="Agency FB" panose="020B0503020202020204" pitchFamily="34" charset="0"/>
              </a:rPr>
              <a:t> </a:t>
            </a:r>
            <a:r>
              <a:rPr lang="en-US" sz="2600" dirty="0" err="1">
                <a:latin typeface="Agency FB" panose="020B0503020202020204" pitchFamily="34" charset="0"/>
              </a:rPr>
              <a:t>supravegherii</a:t>
            </a:r>
            <a:r>
              <a:rPr lang="en-US" sz="2600" dirty="0">
                <a:latin typeface="Agency FB" panose="020B0503020202020204" pitchFamily="34" charset="0"/>
              </a:rPr>
              <a:t> video cu </a:t>
            </a:r>
            <a:r>
              <a:rPr lang="en-US" sz="2600" dirty="0" err="1">
                <a:latin typeface="Agency FB" panose="020B0503020202020204" pitchFamily="34" charset="0"/>
              </a:rPr>
              <a:t>camere</a:t>
            </a:r>
            <a:r>
              <a:rPr lang="en-US" sz="2600" dirty="0">
                <a:latin typeface="Agency FB" panose="020B0503020202020204" pitchFamily="34" charset="0"/>
              </a:rPr>
              <a:t> web a </a:t>
            </a:r>
            <a:r>
              <a:rPr lang="en-US" sz="2600" dirty="0" err="1">
                <a:latin typeface="Agency FB" panose="020B0503020202020204" pitchFamily="34" charset="0"/>
              </a:rPr>
              <a:t>evoluat</a:t>
            </a:r>
            <a:r>
              <a:rPr lang="en-US" sz="2600" dirty="0">
                <a:latin typeface="Agency FB" panose="020B0503020202020204" pitchFamily="34" charset="0"/>
              </a:rPr>
              <a:t>, </a:t>
            </a:r>
            <a:r>
              <a:rPr lang="en-US" sz="2600" dirty="0" err="1">
                <a:latin typeface="Agency FB" panose="020B0503020202020204" pitchFamily="34" charset="0"/>
              </a:rPr>
              <a:t>devenind</a:t>
            </a:r>
            <a:r>
              <a:rPr lang="en-US" sz="2600" dirty="0">
                <a:latin typeface="Agency FB" panose="020B0503020202020204" pitchFamily="34" charset="0"/>
              </a:rPr>
              <a:t> </a:t>
            </a:r>
            <a:r>
              <a:rPr lang="en-US" sz="2600" dirty="0" err="1">
                <a:latin typeface="Agency FB" panose="020B0503020202020204" pitchFamily="34" charset="0"/>
              </a:rPr>
              <a:t>esențial</a:t>
            </a:r>
            <a:r>
              <a:rPr lang="en-US" sz="2600" dirty="0">
                <a:latin typeface="Agency FB" panose="020B0503020202020204" pitchFamily="34" charset="0"/>
              </a:rPr>
              <a:t> </a:t>
            </a:r>
            <a:r>
              <a:rPr lang="en-US" sz="2600" dirty="0" err="1">
                <a:latin typeface="Agency FB" panose="020B0503020202020204" pitchFamily="34" charset="0"/>
              </a:rPr>
              <a:t>pentru</a:t>
            </a:r>
            <a:r>
              <a:rPr lang="en-US" sz="2600" dirty="0">
                <a:latin typeface="Agency FB" panose="020B0503020202020204" pitchFamily="34" charset="0"/>
              </a:rPr>
              <a:t> </a:t>
            </a:r>
            <a:r>
              <a:rPr lang="en-US" sz="2600" dirty="0" err="1">
                <a:latin typeface="Agency FB" panose="020B0503020202020204" pitchFamily="34" charset="0"/>
              </a:rPr>
              <a:t>securitatea</a:t>
            </a:r>
            <a:r>
              <a:rPr lang="en-US" sz="2600" dirty="0">
                <a:latin typeface="Agency FB" panose="020B0503020202020204" pitchFamily="34" charset="0"/>
              </a:rPr>
              <a:t> </a:t>
            </a:r>
            <a:r>
              <a:rPr lang="en-US" sz="2600" dirty="0" err="1">
                <a:latin typeface="Agency FB" panose="020B0503020202020204" pitchFamily="34" charset="0"/>
              </a:rPr>
              <a:t>locuințelor</a:t>
            </a:r>
            <a:r>
              <a:rPr lang="en-US" sz="2600" dirty="0">
                <a:latin typeface="Agency FB" panose="020B0503020202020204" pitchFamily="34" charset="0"/>
              </a:rPr>
              <a:t>, </a:t>
            </a:r>
            <a:r>
              <a:rPr lang="en-US" sz="2600" dirty="0" err="1">
                <a:latin typeface="Agency FB" panose="020B0503020202020204" pitchFamily="34" charset="0"/>
              </a:rPr>
              <a:t>birourilor</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t>
            </a:r>
            <a:r>
              <a:rPr lang="en-US" sz="2600" dirty="0" err="1">
                <a:latin typeface="Agency FB" panose="020B0503020202020204" pitchFamily="34" charset="0"/>
              </a:rPr>
              <a:t>altor</a:t>
            </a:r>
            <a:r>
              <a:rPr lang="en-US" sz="2600" dirty="0">
                <a:latin typeface="Agency FB" panose="020B0503020202020204" pitchFamily="34" charset="0"/>
              </a:rPr>
              <a:t> </a:t>
            </a:r>
            <a:r>
              <a:rPr lang="en-US" sz="2600" dirty="0" err="1">
                <a:latin typeface="Agency FB" panose="020B0503020202020204" pitchFamily="34" charset="0"/>
              </a:rPr>
              <a:t>obiective</a:t>
            </a:r>
            <a:r>
              <a:rPr lang="en-US" sz="2600" dirty="0">
                <a:latin typeface="Agency FB" panose="020B0503020202020204" pitchFamily="34" charset="0"/>
              </a:rPr>
              <a:t>. </a:t>
            </a:r>
            <a:r>
              <a:rPr lang="en-US" sz="2600" dirty="0" err="1">
                <a:latin typeface="Agency FB" panose="020B0503020202020204" pitchFamily="34" charset="0"/>
              </a:rPr>
              <a:t>Sistemele</a:t>
            </a:r>
            <a:r>
              <a:rPr lang="en-US" sz="2600" dirty="0">
                <a:latin typeface="Agency FB" panose="020B0503020202020204" pitchFamily="34" charset="0"/>
              </a:rPr>
              <a:t> </a:t>
            </a:r>
            <a:r>
              <a:rPr lang="en-US" sz="2600" dirty="0" err="1">
                <a:latin typeface="Agency FB" panose="020B0503020202020204" pitchFamily="34" charset="0"/>
              </a:rPr>
              <a:t>moderne</a:t>
            </a:r>
            <a:r>
              <a:rPr lang="en-US" sz="2600" dirty="0">
                <a:latin typeface="Agency FB" panose="020B0503020202020204" pitchFamily="34" charset="0"/>
              </a:rPr>
              <a:t> permit </a:t>
            </a:r>
            <a:r>
              <a:rPr lang="en-US" sz="2600" dirty="0" err="1">
                <a:latin typeface="Agency FB" panose="020B0503020202020204" pitchFamily="34" charset="0"/>
              </a:rPr>
              <a:t>monitorizarea</a:t>
            </a:r>
            <a:r>
              <a:rPr lang="en-US" sz="2600" dirty="0">
                <a:latin typeface="Agency FB" panose="020B0503020202020204" pitchFamily="34" charset="0"/>
              </a:rPr>
              <a:t> </a:t>
            </a:r>
            <a:r>
              <a:rPr lang="en-US" sz="2600" dirty="0" err="1">
                <a:latin typeface="Agency FB" panose="020B0503020202020204" pitchFamily="34" charset="0"/>
              </a:rPr>
              <a:t>în</a:t>
            </a:r>
            <a:r>
              <a:rPr lang="en-US" sz="2600" dirty="0">
                <a:latin typeface="Agency FB" panose="020B0503020202020204" pitchFamily="34" charset="0"/>
              </a:rPr>
              <a:t> </a:t>
            </a:r>
            <a:r>
              <a:rPr lang="en-US" sz="2600" dirty="0" err="1">
                <a:latin typeface="Agency FB" panose="020B0503020202020204" pitchFamily="34" charset="0"/>
              </a:rPr>
              <a:t>timp</a:t>
            </a:r>
            <a:r>
              <a:rPr lang="en-US" sz="2600" dirty="0">
                <a:latin typeface="Agency FB" panose="020B0503020202020204" pitchFamily="34" charset="0"/>
              </a:rPr>
              <a:t> real </a:t>
            </a:r>
            <a:r>
              <a:rPr lang="en-US" sz="2600" dirty="0" err="1">
                <a:latin typeface="Agency FB" panose="020B0503020202020204" pitchFamily="34" charset="0"/>
              </a:rPr>
              <a:t>prin</a:t>
            </a:r>
            <a:r>
              <a:rPr lang="en-US" sz="2600" dirty="0">
                <a:latin typeface="Agency FB" panose="020B0503020202020204" pitchFamily="34" charset="0"/>
              </a:rPr>
              <a:t> internet, </a:t>
            </a:r>
            <a:r>
              <a:rPr lang="en-US" sz="2600" dirty="0" err="1">
                <a:latin typeface="Agency FB" panose="020B0503020202020204" pitchFamily="34" charset="0"/>
              </a:rPr>
              <a:t>oferind</a:t>
            </a:r>
            <a:r>
              <a:rPr lang="en-US" sz="2600" dirty="0">
                <a:latin typeface="Agency FB" panose="020B0503020202020204" pitchFamily="34" charset="0"/>
              </a:rPr>
              <a:t> </a:t>
            </a:r>
            <a:r>
              <a:rPr lang="en-US" sz="2600" dirty="0" err="1">
                <a:latin typeface="Agency FB" panose="020B0503020202020204" pitchFamily="34" charset="0"/>
              </a:rPr>
              <a:t>acces</a:t>
            </a:r>
            <a:r>
              <a:rPr lang="en-US" sz="2600" dirty="0">
                <a:latin typeface="Agency FB" panose="020B0503020202020204" pitchFamily="34" charset="0"/>
              </a:rPr>
              <a:t> la </a:t>
            </a:r>
            <a:r>
              <a:rPr lang="en-US" sz="2600" dirty="0" err="1">
                <a:latin typeface="Agency FB" panose="020B0503020202020204" pitchFamily="34" charset="0"/>
              </a:rPr>
              <a:t>fluxuri</a:t>
            </a:r>
            <a:r>
              <a:rPr lang="en-US" sz="2600" dirty="0">
                <a:latin typeface="Agency FB" panose="020B0503020202020204" pitchFamily="34" charset="0"/>
              </a:rPr>
              <a:t> video de </a:t>
            </a:r>
            <a:r>
              <a:rPr lang="en-US" sz="2600" dirty="0" err="1">
                <a:latin typeface="Agency FB" panose="020B0503020202020204" pitchFamily="34" charset="0"/>
              </a:rPr>
              <a:t>oriunde</a:t>
            </a:r>
            <a:r>
              <a:rPr lang="en-US" sz="2600" dirty="0">
                <a:latin typeface="Agency FB" panose="020B0503020202020204" pitchFamily="34" charset="0"/>
              </a:rPr>
              <a:t>, </a:t>
            </a:r>
            <a:r>
              <a:rPr lang="en-US" sz="2600" dirty="0" err="1">
                <a:latin typeface="Agency FB" panose="020B0503020202020204" pitchFamily="34" charset="0"/>
              </a:rPr>
              <a:t>prin</a:t>
            </a:r>
            <a:r>
              <a:rPr lang="en-US" sz="2600" dirty="0">
                <a:latin typeface="Agency FB" panose="020B0503020202020204" pitchFamily="34" charset="0"/>
              </a:rPr>
              <a:t> </a:t>
            </a:r>
            <a:r>
              <a:rPr lang="en-US" sz="2600" dirty="0" err="1">
                <a:latin typeface="Agency FB" panose="020B0503020202020204" pitchFamily="34" charset="0"/>
              </a:rPr>
              <a:t>aplicații</a:t>
            </a:r>
            <a:r>
              <a:rPr lang="en-US" sz="2600" dirty="0">
                <a:latin typeface="Agency FB" panose="020B0503020202020204" pitchFamily="34" charset="0"/>
              </a:rPr>
              <a:t> web </a:t>
            </a:r>
            <a:r>
              <a:rPr lang="en-US" sz="2600" dirty="0" err="1">
                <a:latin typeface="Agency FB" panose="020B0503020202020204" pitchFamily="34" charset="0"/>
              </a:rPr>
              <a:t>sau</a:t>
            </a:r>
            <a:r>
              <a:rPr lang="en-US" sz="2600" dirty="0">
                <a:latin typeface="Agency FB" panose="020B0503020202020204" pitchFamily="34" charset="0"/>
              </a:rPr>
              <a:t> mobile. </a:t>
            </a:r>
            <a:r>
              <a:rPr lang="en-US" sz="2600" dirty="0" err="1">
                <a:latin typeface="Agency FB" panose="020B0503020202020204" pitchFamily="34" charset="0"/>
              </a:rPr>
              <a:t>Aceste</a:t>
            </a:r>
            <a:r>
              <a:rPr lang="en-US" sz="2600" dirty="0">
                <a:latin typeface="Agency FB" panose="020B0503020202020204" pitchFamily="34" charset="0"/>
              </a:rPr>
              <a:t> </a:t>
            </a:r>
            <a:r>
              <a:rPr lang="en-US" sz="2600" dirty="0" err="1">
                <a:latin typeface="Agency FB" panose="020B0503020202020204" pitchFamily="34" charset="0"/>
              </a:rPr>
              <a:t>soluții</a:t>
            </a:r>
            <a:r>
              <a:rPr lang="en-US" sz="2600" dirty="0">
                <a:latin typeface="Agency FB" panose="020B0503020202020204" pitchFamily="34" charset="0"/>
              </a:rPr>
              <a:t> </a:t>
            </a:r>
            <a:r>
              <a:rPr lang="en-US" sz="2600" dirty="0" err="1">
                <a:latin typeface="Agency FB" panose="020B0503020202020204" pitchFamily="34" charset="0"/>
              </a:rPr>
              <a:t>includ</a:t>
            </a:r>
            <a:r>
              <a:rPr lang="en-US" sz="2600" dirty="0">
                <a:latin typeface="Agency FB" panose="020B0503020202020204" pitchFamily="34" charset="0"/>
              </a:rPr>
              <a:t> </a:t>
            </a:r>
            <a:r>
              <a:rPr lang="en-US" sz="2600" dirty="0" err="1">
                <a:latin typeface="Agency FB" panose="020B0503020202020204" pitchFamily="34" charset="0"/>
              </a:rPr>
              <a:t>adesea</a:t>
            </a:r>
            <a:r>
              <a:rPr lang="en-US" sz="2600" dirty="0">
                <a:latin typeface="Agency FB" panose="020B0503020202020204" pitchFamily="34" charset="0"/>
              </a:rPr>
              <a:t> </a:t>
            </a:r>
            <a:r>
              <a:rPr lang="en-US" sz="2600" dirty="0" err="1">
                <a:latin typeface="Agency FB" panose="020B0503020202020204" pitchFamily="34" charset="0"/>
              </a:rPr>
              <a:t>funcționalități</a:t>
            </a:r>
            <a:r>
              <a:rPr lang="en-US" sz="2600" dirty="0">
                <a:latin typeface="Agency FB" panose="020B0503020202020204" pitchFamily="34" charset="0"/>
              </a:rPr>
              <a:t> </a:t>
            </a:r>
            <a:r>
              <a:rPr lang="en-US" sz="2600" dirty="0" err="1">
                <a:latin typeface="Agency FB" panose="020B0503020202020204" pitchFamily="34" charset="0"/>
              </a:rPr>
              <a:t>avansate</a:t>
            </a:r>
            <a:r>
              <a:rPr lang="en-US" sz="2600" dirty="0">
                <a:latin typeface="Agency FB" panose="020B0503020202020204" pitchFamily="34" charset="0"/>
              </a:rPr>
              <a:t>, cum </a:t>
            </a:r>
            <a:r>
              <a:rPr lang="en-US" sz="2600" dirty="0" err="1">
                <a:latin typeface="Agency FB" panose="020B0503020202020204" pitchFamily="34" charset="0"/>
              </a:rPr>
              <a:t>ar</a:t>
            </a:r>
            <a:r>
              <a:rPr lang="en-US" sz="2600" dirty="0">
                <a:latin typeface="Agency FB" panose="020B0503020202020204" pitchFamily="34" charset="0"/>
              </a:rPr>
              <a:t> fi </a:t>
            </a:r>
            <a:r>
              <a:rPr lang="en-US" sz="2600" dirty="0" err="1">
                <a:latin typeface="Agency FB" panose="020B0503020202020204" pitchFamily="34" charset="0"/>
              </a:rPr>
              <a:t>detectarea</a:t>
            </a:r>
            <a:r>
              <a:rPr lang="en-US" sz="2600" dirty="0">
                <a:latin typeface="Agency FB" panose="020B0503020202020204" pitchFamily="34" charset="0"/>
              </a:rPr>
              <a:t> </a:t>
            </a:r>
            <a:r>
              <a:rPr lang="en-US" sz="2600" dirty="0" err="1">
                <a:latin typeface="Agency FB" panose="020B0503020202020204" pitchFamily="34" charset="0"/>
              </a:rPr>
              <a:t>mișcării</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t>
            </a:r>
            <a:r>
              <a:rPr lang="en-US" sz="2600" dirty="0" err="1">
                <a:latin typeface="Agency FB" panose="020B0503020202020204" pitchFamily="34" charset="0"/>
              </a:rPr>
              <a:t>alertarea</a:t>
            </a:r>
            <a:r>
              <a:rPr lang="en-US" sz="2600" dirty="0">
                <a:latin typeface="Agency FB" panose="020B0503020202020204" pitchFamily="34" charset="0"/>
              </a:rPr>
              <a:t> </a:t>
            </a:r>
            <a:r>
              <a:rPr lang="en-US" sz="2600" dirty="0" err="1">
                <a:latin typeface="Agency FB" panose="020B0503020202020204" pitchFamily="34" charset="0"/>
              </a:rPr>
              <a:t>automată</a:t>
            </a:r>
            <a:r>
              <a:rPr lang="en-US" sz="2600" dirty="0">
                <a:latin typeface="Agency FB" panose="020B0503020202020204" pitchFamily="34" charset="0"/>
              </a:rPr>
              <a:t> </a:t>
            </a:r>
            <a:r>
              <a:rPr lang="en-US" sz="2600" dirty="0" err="1">
                <a:latin typeface="Agency FB" panose="020B0503020202020204" pitchFamily="34" charset="0"/>
              </a:rPr>
              <a:t>în</a:t>
            </a:r>
            <a:r>
              <a:rPr lang="en-US" sz="2600" dirty="0">
                <a:latin typeface="Agency FB" panose="020B0503020202020204" pitchFamily="34" charset="0"/>
              </a:rPr>
              <a:t> </a:t>
            </a:r>
            <a:r>
              <a:rPr lang="en-US" sz="2600" dirty="0" err="1">
                <a:latin typeface="Agency FB" panose="020B0503020202020204" pitchFamily="34" charset="0"/>
              </a:rPr>
              <a:t>cazul</a:t>
            </a:r>
            <a:r>
              <a:rPr lang="en-US" sz="2600" dirty="0">
                <a:latin typeface="Agency FB" panose="020B0503020202020204" pitchFamily="34" charset="0"/>
              </a:rPr>
              <a:t> </a:t>
            </a:r>
            <a:r>
              <a:rPr lang="en-US" sz="2600" dirty="0" err="1">
                <a:latin typeface="Agency FB" panose="020B0503020202020204" pitchFamily="34" charset="0"/>
              </a:rPr>
              <a:t>unor</a:t>
            </a:r>
            <a:r>
              <a:rPr lang="en-US" sz="2600" dirty="0">
                <a:latin typeface="Agency FB" panose="020B0503020202020204" pitchFamily="34" charset="0"/>
              </a:rPr>
              <a:t> </a:t>
            </a:r>
            <a:r>
              <a:rPr lang="en-US" sz="2600" dirty="0" err="1">
                <a:latin typeface="Agency FB" panose="020B0503020202020204" pitchFamily="34" charset="0"/>
              </a:rPr>
              <a:t>evenimente</a:t>
            </a:r>
            <a:r>
              <a:rPr lang="en-US" sz="2600" dirty="0">
                <a:latin typeface="Agency FB" panose="020B0503020202020204" pitchFamily="34" charset="0"/>
              </a:rPr>
              <a:t> </a:t>
            </a:r>
            <a:r>
              <a:rPr lang="en-US" sz="2600" dirty="0" err="1">
                <a:latin typeface="Agency FB" panose="020B0503020202020204" pitchFamily="34" charset="0"/>
              </a:rPr>
              <a:t>neobișnuite</a:t>
            </a:r>
            <a:r>
              <a:rPr lang="en-US" sz="2600" dirty="0">
                <a:latin typeface="Agency FB" panose="020B0503020202020204" pitchFamily="34" charset="0"/>
              </a:rPr>
              <a:t>.</a:t>
            </a:r>
            <a:endParaRPr lang="ro-RO" sz="2600" dirty="0">
              <a:latin typeface="Agency FB" panose="020B0503020202020204" pitchFamily="34" charset="0"/>
            </a:endParaRPr>
          </a:p>
        </p:txBody>
      </p:sp>
    </p:spTree>
    <p:extLst>
      <p:ext uri="{BB962C8B-B14F-4D97-AF65-F5344CB8AC3E}">
        <p14:creationId xmlns:p14="http://schemas.microsoft.com/office/powerpoint/2010/main" val="2300095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00637-A06C-7176-F32A-B274732EA385}"/>
              </a:ext>
            </a:extLst>
          </p:cNvPr>
          <p:cNvSpPr>
            <a:spLocks noGrp="1"/>
          </p:cNvSpPr>
          <p:nvPr>
            <p:ph type="ctrTitle"/>
          </p:nvPr>
        </p:nvSpPr>
        <p:spPr>
          <a:xfrm>
            <a:off x="1185447" y="4828259"/>
            <a:ext cx="10668000" cy="1767431"/>
          </a:xfrm>
        </p:spPr>
        <p:txBody>
          <a:bodyPr>
            <a:noAutofit/>
          </a:bodyPr>
          <a:lstStyle/>
          <a:p>
            <a:r>
              <a:rPr lang="en-US" sz="2600" dirty="0" err="1">
                <a:latin typeface="Agency FB" panose="020B0503020202020204" pitchFamily="34" charset="0"/>
              </a:rPr>
              <a:t>Într</a:t>
            </a:r>
            <a:r>
              <a:rPr lang="en-US" sz="2600" dirty="0">
                <a:latin typeface="Agency FB" panose="020B0503020202020204" pitchFamily="34" charset="0"/>
              </a:rPr>
              <a:t>-o </a:t>
            </a:r>
            <a:r>
              <a:rPr lang="en-US" sz="2600" dirty="0" err="1">
                <a:latin typeface="Agency FB" panose="020B0503020202020204" pitchFamily="34" charset="0"/>
              </a:rPr>
              <a:t>lume</a:t>
            </a:r>
            <a:r>
              <a:rPr lang="en-US" sz="2600" dirty="0">
                <a:latin typeface="Agency FB" panose="020B0503020202020204" pitchFamily="34" charset="0"/>
              </a:rPr>
              <a:t> din </a:t>
            </a:r>
            <a:r>
              <a:rPr lang="en-US" sz="2600" dirty="0" err="1">
                <a:latin typeface="Agency FB" panose="020B0503020202020204" pitchFamily="34" charset="0"/>
              </a:rPr>
              <a:t>ce</a:t>
            </a:r>
            <a:r>
              <a:rPr lang="en-US" sz="2600" dirty="0">
                <a:latin typeface="Agency FB" panose="020B0503020202020204" pitchFamily="34" charset="0"/>
              </a:rPr>
              <a:t> </a:t>
            </a:r>
            <a:r>
              <a:rPr lang="en-US" sz="2600" dirty="0" err="1">
                <a:latin typeface="Agency FB" panose="020B0503020202020204" pitchFamily="34" charset="0"/>
              </a:rPr>
              <a:t>în</a:t>
            </a:r>
            <a:r>
              <a:rPr lang="en-US" sz="2600" dirty="0">
                <a:latin typeface="Agency FB" panose="020B0503020202020204" pitchFamily="34" charset="0"/>
              </a:rPr>
              <a:t> </a:t>
            </a:r>
            <a:r>
              <a:rPr lang="en-US" sz="2600" dirty="0" err="1">
                <a:latin typeface="Agency FB" panose="020B0503020202020204" pitchFamily="34" charset="0"/>
              </a:rPr>
              <a:t>ce</a:t>
            </a:r>
            <a:r>
              <a:rPr lang="en-US" sz="2600" dirty="0">
                <a:latin typeface="Agency FB" panose="020B0503020202020204" pitchFamily="34" charset="0"/>
              </a:rPr>
              <a:t> </a:t>
            </a:r>
            <a:r>
              <a:rPr lang="en-US" sz="2600" dirty="0" err="1">
                <a:latin typeface="Agency FB" panose="020B0503020202020204" pitchFamily="34" charset="0"/>
              </a:rPr>
              <a:t>mai</a:t>
            </a:r>
            <a:r>
              <a:rPr lang="en-US" sz="2600" dirty="0">
                <a:latin typeface="Agency FB" panose="020B0503020202020204" pitchFamily="34" charset="0"/>
              </a:rPr>
              <a:t> </a:t>
            </a:r>
            <a:r>
              <a:rPr lang="en-US" sz="2600" dirty="0" err="1">
                <a:latin typeface="Agency FB" panose="020B0503020202020204" pitchFamily="34" charset="0"/>
              </a:rPr>
              <a:t>conectată</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t>
            </a:r>
            <a:r>
              <a:rPr lang="en-US" sz="2600" dirty="0" err="1">
                <a:latin typeface="Agency FB" panose="020B0503020202020204" pitchFamily="34" charset="0"/>
              </a:rPr>
              <a:t>orientată</a:t>
            </a:r>
            <a:r>
              <a:rPr lang="en-US" sz="2600" dirty="0">
                <a:latin typeface="Agency FB" panose="020B0503020202020204" pitchFamily="34" charset="0"/>
              </a:rPr>
              <a:t> </a:t>
            </a:r>
            <a:r>
              <a:rPr lang="en-US" sz="2600" dirty="0" err="1">
                <a:latin typeface="Agency FB" panose="020B0503020202020204" pitchFamily="34" charset="0"/>
              </a:rPr>
              <a:t>spre</a:t>
            </a:r>
            <a:r>
              <a:rPr lang="en-US" sz="2600" dirty="0">
                <a:latin typeface="Agency FB" panose="020B0503020202020204" pitchFamily="34" charset="0"/>
              </a:rPr>
              <a:t> </a:t>
            </a:r>
            <a:r>
              <a:rPr lang="en-US" sz="2600" dirty="0" err="1">
                <a:latin typeface="Agency FB" panose="020B0503020202020204" pitchFamily="34" charset="0"/>
              </a:rPr>
              <a:t>securitate</a:t>
            </a:r>
            <a:r>
              <a:rPr lang="en-US" sz="2600" dirty="0">
                <a:latin typeface="Agency FB" panose="020B0503020202020204" pitchFamily="34" charset="0"/>
              </a:rPr>
              <a:t>, </a:t>
            </a:r>
            <a:r>
              <a:rPr lang="en-US" sz="2600" dirty="0" err="1">
                <a:latin typeface="Agency FB" panose="020B0503020202020204" pitchFamily="34" charset="0"/>
              </a:rPr>
              <a:t>nevoia</a:t>
            </a:r>
            <a:r>
              <a:rPr lang="en-US" sz="2600" dirty="0">
                <a:latin typeface="Agency FB" panose="020B0503020202020204" pitchFamily="34" charset="0"/>
              </a:rPr>
              <a:t> de </a:t>
            </a:r>
            <a:r>
              <a:rPr lang="en-US" sz="2600" b="1" dirty="0" err="1">
                <a:latin typeface="Agency FB" panose="020B0503020202020204" pitchFamily="34" charset="0"/>
              </a:rPr>
              <a:t>sisteme</a:t>
            </a:r>
            <a:r>
              <a:rPr lang="en-US" sz="2600" b="1" dirty="0">
                <a:latin typeface="Agency FB" panose="020B0503020202020204" pitchFamily="34" charset="0"/>
              </a:rPr>
              <a:t> de </a:t>
            </a:r>
            <a:r>
              <a:rPr lang="en-US" sz="2600" b="1" dirty="0" err="1">
                <a:latin typeface="Agency FB" panose="020B0503020202020204" pitchFamily="34" charset="0"/>
              </a:rPr>
              <a:t>supraveghere</a:t>
            </a:r>
            <a:r>
              <a:rPr lang="en-US" sz="2600" b="1" dirty="0">
                <a:latin typeface="Agency FB" panose="020B0503020202020204" pitchFamily="34" charset="0"/>
              </a:rPr>
              <a:t> video </a:t>
            </a:r>
            <a:r>
              <a:rPr lang="en-US" sz="2600" b="1" dirty="0" err="1">
                <a:latin typeface="Agency FB" panose="020B0503020202020204" pitchFamily="34" charset="0"/>
              </a:rPr>
              <a:t>eficiente</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t>
            </a:r>
            <a:r>
              <a:rPr lang="en-US" sz="2600" dirty="0" err="1">
                <a:latin typeface="Agency FB" panose="020B0503020202020204" pitchFamily="34" charset="0"/>
              </a:rPr>
              <a:t>accesibile</a:t>
            </a:r>
            <a:r>
              <a:rPr lang="en-US" sz="2600" dirty="0">
                <a:latin typeface="Agency FB" panose="020B0503020202020204" pitchFamily="34" charset="0"/>
              </a:rPr>
              <a:t> a </a:t>
            </a:r>
            <a:r>
              <a:rPr lang="en-US" sz="2600" dirty="0" err="1">
                <a:latin typeface="Agency FB" panose="020B0503020202020204" pitchFamily="34" charset="0"/>
              </a:rPr>
              <a:t>crescut</a:t>
            </a:r>
            <a:r>
              <a:rPr lang="en-US" sz="2600" dirty="0">
                <a:latin typeface="Agency FB" panose="020B0503020202020204" pitchFamily="34" charset="0"/>
              </a:rPr>
              <a:t> </a:t>
            </a:r>
            <a:r>
              <a:rPr lang="en-US" sz="2600" dirty="0" err="1">
                <a:latin typeface="Agency FB" panose="020B0503020202020204" pitchFamily="34" charset="0"/>
              </a:rPr>
              <a:t>exponențial</a:t>
            </a:r>
            <a:r>
              <a:rPr lang="en-US" sz="2600" dirty="0">
                <a:latin typeface="Agency FB" panose="020B0503020202020204" pitchFamily="34" charset="0"/>
              </a:rPr>
              <a:t>. </a:t>
            </a:r>
            <a:r>
              <a:rPr lang="en-US" sz="2600" dirty="0" err="1">
                <a:latin typeface="Agency FB" panose="020B0503020202020204" pitchFamily="34" charset="0"/>
              </a:rPr>
              <a:t>Tehnologiile</a:t>
            </a:r>
            <a:r>
              <a:rPr lang="en-US" sz="2600" dirty="0">
                <a:latin typeface="Agency FB" panose="020B0503020202020204" pitchFamily="34" charset="0"/>
              </a:rPr>
              <a:t> </a:t>
            </a:r>
            <a:r>
              <a:rPr lang="en-US" sz="2600" dirty="0" err="1">
                <a:latin typeface="Agency FB" panose="020B0503020202020204" pitchFamily="34" charset="0"/>
              </a:rPr>
              <a:t>moderne</a:t>
            </a:r>
            <a:r>
              <a:rPr lang="en-US" sz="2600" dirty="0">
                <a:latin typeface="Agency FB" panose="020B0503020202020204" pitchFamily="34" charset="0"/>
              </a:rPr>
              <a:t>, cum </a:t>
            </a:r>
            <a:r>
              <a:rPr lang="en-US" sz="2600" dirty="0" err="1">
                <a:latin typeface="Agency FB" panose="020B0503020202020204" pitchFamily="34" charset="0"/>
              </a:rPr>
              <a:t>ar</a:t>
            </a:r>
            <a:r>
              <a:rPr lang="en-US" sz="2600" dirty="0">
                <a:latin typeface="Agency FB" panose="020B0503020202020204" pitchFamily="34" charset="0"/>
              </a:rPr>
              <a:t> fi </a:t>
            </a:r>
            <a:r>
              <a:rPr lang="en-US" sz="2600" dirty="0" err="1">
                <a:latin typeface="Agency FB" panose="020B0503020202020204" pitchFamily="34" charset="0"/>
              </a:rPr>
              <a:t>camerele</a:t>
            </a:r>
            <a:r>
              <a:rPr lang="en-US" sz="2600" dirty="0">
                <a:latin typeface="Agency FB" panose="020B0503020202020204" pitchFamily="34" charset="0"/>
              </a:rPr>
              <a:t> web </a:t>
            </a:r>
            <a:r>
              <a:rPr lang="en-US" sz="2600" dirty="0" err="1">
                <a:latin typeface="Agency FB" panose="020B0503020202020204" pitchFamily="34" charset="0"/>
              </a:rPr>
              <a:t>accesibile</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t>
            </a:r>
            <a:r>
              <a:rPr lang="en-US" sz="2600" dirty="0" err="1">
                <a:latin typeface="Agency FB" panose="020B0503020202020204" pitchFamily="34" charset="0"/>
              </a:rPr>
              <a:t>conexiunile</a:t>
            </a:r>
            <a:r>
              <a:rPr lang="en-US" sz="2600" dirty="0">
                <a:latin typeface="Agency FB" panose="020B0503020202020204" pitchFamily="34" charset="0"/>
              </a:rPr>
              <a:t> </a:t>
            </a:r>
            <a:r>
              <a:rPr lang="en-US" sz="2600" dirty="0" err="1">
                <a:latin typeface="Agency FB" panose="020B0503020202020204" pitchFamily="34" charset="0"/>
              </a:rPr>
              <a:t>rapide</a:t>
            </a:r>
            <a:r>
              <a:rPr lang="en-US" sz="2600" dirty="0">
                <a:latin typeface="Agency FB" panose="020B0503020202020204" pitchFamily="34" charset="0"/>
              </a:rPr>
              <a:t> la internet, au </a:t>
            </a:r>
            <a:r>
              <a:rPr lang="en-US" sz="2600" dirty="0" err="1">
                <a:latin typeface="Agency FB" panose="020B0503020202020204" pitchFamily="34" charset="0"/>
              </a:rPr>
              <a:t>făcut</a:t>
            </a:r>
            <a:r>
              <a:rPr lang="en-US" sz="2600" dirty="0">
                <a:latin typeface="Agency FB" panose="020B0503020202020204" pitchFamily="34" charset="0"/>
              </a:rPr>
              <a:t> </a:t>
            </a:r>
            <a:r>
              <a:rPr lang="en-US" sz="2600" dirty="0" err="1">
                <a:latin typeface="Agency FB" panose="020B0503020202020204" pitchFamily="34" charset="0"/>
              </a:rPr>
              <a:t>posibilă</a:t>
            </a:r>
            <a:r>
              <a:rPr lang="en-US" sz="2600" dirty="0">
                <a:latin typeface="Agency FB" panose="020B0503020202020204" pitchFamily="34" charset="0"/>
              </a:rPr>
              <a:t> </a:t>
            </a:r>
            <a:r>
              <a:rPr lang="en-US" sz="2600" dirty="0" err="1">
                <a:latin typeface="Agency FB" panose="020B0503020202020204" pitchFamily="34" charset="0"/>
              </a:rPr>
              <a:t>monitorizarea</a:t>
            </a:r>
            <a:r>
              <a:rPr lang="en-US" sz="2600" dirty="0">
                <a:latin typeface="Agency FB" panose="020B0503020202020204" pitchFamily="34" charset="0"/>
              </a:rPr>
              <a:t> </a:t>
            </a:r>
            <a:r>
              <a:rPr lang="en-US" sz="2600" dirty="0" err="1">
                <a:latin typeface="Agency FB" panose="020B0503020202020204" pitchFamily="34" charset="0"/>
              </a:rPr>
              <a:t>în</a:t>
            </a:r>
            <a:r>
              <a:rPr lang="en-US" sz="2600" dirty="0">
                <a:latin typeface="Agency FB" panose="020B0503020202020204" pitchFamily="34" charset="0"/>
              </a:rPr>
              <a:t> </a:t>
            </a:r>
            <a:r>
              <a:rPr lang="en-US" sz="2600" dirty="0" err="1">
                <a:latin typeface="Agency FB" panose="020B0503020202020204" pitchFamily="34" charset="0"/>
              </a:rPr>
              <a:t>timp</a:t>
            </a:r>
            <a:r>
              <a:rPr lang="en-US" sz="2600" dirty="0">
                <a:latin typeface="Agency FB" panose="020B0503020202020204" pitchFamily="34" charset="0"/>
              </a:rPr>
              <a:t> real a </a:t>
            </a:r>
            <a:r>
              <a:rPr lang="en-US" sz="2600" dirty="0" err="1">
                <a:latin typeface="Agency FB" panose="020B0503020202020204" pitchFamily="34" charset="0"/>
              </a:rPr>
              <a:t>locuințelor</a:t>
            </a:r>
            <a:r>
              <a:rPr lang="en-US" sz="2600" dirty="0">
                <a:latin typeface="Agency FB" panose="020B0503020202020204" pitchFamily="34" charset="0"/>
              </a:rPr>
              <a:t>, </a:t>
            </a:r>
            <a:r>
              <a:rPr lang="en-US" sz="2600" dirty="0" err="1">
                <a:latin typeface="Agency FB" panose="020B0503020202020204" pitchFamily="34" charset="0"/>
              </a:rPr>
              <a:t>spațiilor</a:t>
            </a:r>
            <a:r>
              <a:rPr lang="en-US" sz="2600" dirty="0">
                <a:latin typeface="Agency FB" panose="020B0503020202020204" pitchFamily="34" charset="0"/>
              </a:rPr>
              <a:t> </a:t>
            </a:r>
            <a:r>
              <a:rPr lang="en-US" sz="2600" dirty="0" err="1">
                <a:latin typeface="Agency FB" panose="020B0503020202020204" pitchFamily="34" charset="0"/>
              </a:rPr>
              <a:t>comerciale</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 </a:t>
            </a:r>
            <a:r>
              <a:rPr lang="en-US" sz="2600" dirty="0" err="1">
                <a:latin typeface="Agency FB" panose="020B0503020202020204" pitchFamily="34" charset="0"/>
              </a:rPr>
              <a:t>altor</a:t>
            </a:r>
            <a:r>
              <a:rPr lang="en-US" sz="2600" dirty="0">
                <a:latin typeface="Agency FB" panose="020B0503020202020204" pitchFamily="34" charset="0"/>
              </a:rPr>
              <a:t> </a:t>
            </a:r>
            <a:r>
              <a:rPr lang="en-US" sz="2600" dirty="0" err="1">
                <a:latin typeface="Agency FB" panose="020B0503020202020204" pitchFamily="34" charset="0"/>
              </a:rPr>
              <a:t>obiective</a:t>
            </a:r>
            <a:r>
              <a:rPr lang="en-US" sz="2600" dirty="0">
                <a:latin typeface="Agency FB" panose="020B0503020202020204" pitchFamily="34" charset="0"/>
              </a:rPr>
              <a:t> </a:t>
            </a:r>
            <a:r>
              <a:rPr lang="en-US" sz="2600" dirty="0" err="1">
                <a:latin typeface="Agency FB" panose="020B0503020202020204" pitchFamily="34" charset="0"/>
              </a:rPr>
              <a:t>importante</a:t>
            </a:r>
            <a:r>
              <a:rPr lang="en-US" sz="2600" dirty="0">
                <a:latin typeface="Agency FB" panose="020B0503020202020204" pitchFamily="34" charset="0"/>
              </a:rPr>
              <a:t>. </a:t>
            </a:r>
            <a:r>
              <a:rPr lang="en-US" sz="2600" dirty="0" err="1">
                <a:latin typeface="Agency FB" panose="020B0503020202020204" pitchFamily="34" charset="0"/>
              </a:rPr>
              <a:t>În</a:t>
            </a:r>
            <a:r>
              <a:rPr lang="en-US" sz="2600" dirty="0">
                <a:latin typeface="Agency FB" panose="020B0503020202020204" pitchFamily="34" charset="0"/>
              </a:rPr>
              <a:t> plus, </a:t>
            </a:r>
            <a:r>
              <a:rPr lang="en-US" sz="2600" dirty="0" err="1">
                <a:latin typeface="Agency FB" panose="020B0503020202020204" pitchFamily="34" charset="0"/>
              </a:rPr>
              <a:t>creșterea</a:t>
            </a:r>
            <a:r>
              <a:rPr lang="en-US" sz="2600" dirty="0">
                <a:latin typeface="Agency FB" panose="020B0503020202020204" pitchFamily="34" charset="0"/>
              </a:rPr>
              <a:t> </a:t>
            </a:r>
            <a:r>
              <a:rPr lang="en-US" sz="2600" dirty="0" err="1">
                <a:latin typeface="Agency FB" panose="020B0503020202020204" pitchFamily="34" charset="0"/>
              </a:rPr>
              <a:t>numărului</a:t>
            </a:r>
            <a:r>
              <a:rPr lang="en-US" sz="2600" dirty="0">
                <a:latin typeface="Agency FB" panose="020B0503020202020204" pitchFamily="34" charset="0"/>
              </a:rPr>
              <a:t> de </a:t>
            </a:r>
            <a:r>
              <a:rPr lang="en-US" sz="2600" dirty="0" err="1">
                <a:latin typeface="Agency FB" panose="020B0503020202020204" pitchFamily="34" charset="0"/>
              </a:rPr>
              <a:t>incidente</a:t>
            </a:r>
            <a:r>
              <a:rPr lang="en-US" sz="2600" dirty="0">
                <a:latin typeface="Agency FB" panose="020B0503020202020204" pitchFamily="34" charset="0"/>
              </a:rPr>
              <a:t> de </a:t>
            </a:r>
            <a:r>
              <a:rPr lang="en-US" sz="2600" dirty="0" err="1">
                <a:latin typeface="Agency FB" panose="020B0503020202020204" pitchFamily="34" charset="0"/>
              </a:rPr>
              <a:t>securitate</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t>
            </a:r>
            <a:r>
              <a:rPr lang="en-US" sz="2600" dirty="0" err="1">
                <a:latin typeface="Agency FB" panose="020B0503020202020204" pitchFamily="34" charset="0"/>
              </a:rPr>
              <a:t>preocupările</a:t>
            </a:r>
            <a:r>
              <a:rPr lang="en-US" sz="2600" dirty="0">
                <a:latin typeface="Agency FB" panose="020B0503020202020204" pitchFamily="34" charset="0"/>
              </a:rPr>
              <a:t> legate de </a:t>
            </a:r>
            <a:r>
              <a:rPr lang="en-US" sz="2600" dirty="0" err="1">
                <a:latin typeface="Agency FB" panose="020B0503020202020204" pitchFamily="34" charset="0"/>
              </a:rPr>
              <a:t>protecția</a:t>
            </a:r>
            <a:r>
              <a:rPr lang="en-US" sz="2600" dirty="0">
                <a:latin typeface="Agency FB" panose="020B0503020202020204" pitchFamily="34" charset="0"/>
              </a:rPr>
              <a:t> </a:t>
            </a:r>
            <a:r>
              <a:rPr lang="en-US" sz="2600" dirty="0" err="1">
                <a:latin typeface="Agency FB" panose="020B0503020202020204" pitchFamily="34" charset="0"/>
              </a:rPr>
              <a:t>bunurilor</a:t>
            </a:r>
            <a:r>
              <a:rPr lang="en-US" sz="2600" dirty="0">
                <a:latin typeface="Agency FB" panose="020B0503020202020204" pitchFamily="34" charset="0"/>
              </a:rPr>
              <a:t> au </a:t>
            </a:r>
            <a:r>
              <a:rPr lang="en-US" sz="2600" dirty="0" err="1">
                <a:latin typeface="Agency FB" panose="020B0503020202020204" pitchFamily="34" charset="0"/>
              </a:rPr>
              <a:t>determinat</a:t>
            </a:r>
            <a:r>
              <a:rPr lang="en-US" sz="2600" dirty="0">
                <a:latin typeface="Agency FB" panose="020B0503020202020204" pitchFamily="34" charset="0"/>
              </a:rPr>
              <a:t> </a:t>
            </a:r>
            <a:r>
              <a:rPr lang="en-US" sz="2600" dirty="0" err="1">
                <a:latin typeface="Agency FB" panose="020B0503020202020204" pitchFamily="34" charset="0"/>
              </a:rPr>
              <a:t>dezvoltarea</a:t>
            </a:r>
            <a:r>
              <a:rPr lang="en-US" sz="2600" dirty="0">
                <a:latin typeface="Agency FB" panose="020B0503020202020204" pitchFamily="34" charset="0"/>
              </a:rPr>
              <a:t> </a:t>
            </a:r>
            <a:r>
              <a:rPr lang="en-US" sz="2600" dirty="0" err="1">
                <a:latin typeface="Agency FB" panose="020B0503020202020204" pitchFamily="34" charset="0"/>
              </a:rPr>
              <a:t>unor</a:t>
            </a:r>
            <a:r>
              <a:rPr lang="en-US" sz="2600" dirty="0">
                <a:latin typeface="Agency FB" panose="020B0503020202020204" pitchFamily="34" charset="0"/>
              </a:rPr>
              <a:t> </a:t>
            </a:r>
            <a:r>
              <a:rPr lang="en-US" sz="2600" dirty="0" err="1">
                <a:latin typeface="Agency FB" panose="020B0503020202020204" pitchFamily="34" charset="0"/>
              </a:rPr>
              <a:t>sisteme</a:t>
            </a:r>
            <a:r>
              <a:rPr lang="en-US" sz="2600" dirty="0">
                <a:latin typeface="Agency FB" panose="020B0503020202020204" pitchFamily="34" charset="0"/>
              </a:rPr>
              <a:t> care pot </a:t>
            </a:r>
            <a:r>
              <a:rPr lang="en-US" sz="2600" dirty="0" err="1">
                <a:latin typeface="Agency FB" panose="020B0503020202020204" pitchFamily="34" charset="0"/>
              </a:rPr>
              <a:t>detecta</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t>
            </a:r>
            <a:r>
              <a:rPr lang="en-US" sz="2600" dirty="0" err="1">
                <a:latin typeface="Agency FB" panose="020B0503020202020204" pitchFamily="34" charset="0"/>
              </a:rPr>
              <a:t>reacționa</a:t>
            </a:r>
            <a:r>
              <a:rPr lang="en-US" sz="2600" dirty="0">
                <a:latin typeface="Agency FB" panose="020B0503020202020204" pitchFamily="34" charset="0"/>
              </a:rPr>
              <a:t> automat la </a:t>
            </a:r>
            <a:r>
              <a:rPr lang="en-US" sz="2600" dirty="0" err="1">
                <a:latin typeface="Agency FB" panose="020B0503020202020204" pitchFamily="34" charset="0"/>
              </a:rPr>
              <a:t>mișcările</a:t>
            </a:r>
            <a:r>
              <a:rPr lang="en-US" sz="2600" dirty="0">
                <a:latin typeface="Agency FB" panose="020B0503020202020204" pitchFamily="34" charset="0"/>
              </a:rPr>
              <a:t> </a:t>
            </a:r>
            <a:r>
              <a:rPr lang="en-US" sz="2600" dirty="0" err="1">
                <a:latin typeface="Agency FB" panose="020B0503020202020204" pitchFamily="34" charset="0"/>
              </a:rPr>
              <a:t>neobișnuite</a:t>
            </a:r>
            <a:r>
              <a:rPr lang="en-US" sz="2600" dirty="0">
                <a:latin typeface="Agency FB" panose="020B0503020202020204" pitchFamily="34" charset="0"/>
              </a:rPr>
              <a:t> </a:t>
            </a:r>
            <a:r>
              <a:rPr lang="en-US" sz="2600" dirty="0" err="1">
                <a:latin typeface="Agency FB" panose="020B0503020202020204" pitchFamily="34" charset="0"/>
              </a:rPr>
              <a:t>sau</a:t>
            </a:r>
            <a:r>
              <a:rPr lang="en-US" sz="2600" dirty="0">
                <a:latin typeface="Agency FB" panose="020B0503020202020204" pitchFamily="34" charset="0"/>
              </a:rPr>
              <a:t> </a:t>
            </a:r>
            <a:r>
              <a:rPr lang="en-US" sz="2600" dirty="0" err="1">
                <a:latin typeface="Agency FB" panose="020B0503020202020204" pitchFamily="34" charset="0"/>
              </a:rPr>
              <a:t>intruziunile</a:t>
            </a:r>
            <a:r>
              <a:rPr lang="en-US" sz="2600" dirty="0">
                <a:latin typeface="Agency FB" panose="020B0503020202020204" pitchFamily="34" charset="0"/>
              </a:rPr>
              <a:t> </a:t>
            </a:r>
            <a:r>
              <a:rPr lang="en-US" sz="2600" dirty="0" err="1">
                <a:latin typeface="Agency FB" panose="020B0503020202020204" pitchFamily="34" charset="0"/>
              </a:rPr>
              <a:t>în</a:t>
            </a:r>
            <a:r>
              <a:rPr lang="en-US" sz="2600" dirty="0">
                <a:latin typeface="Agency FB" panose="020B0503020202020204" pitchFamily="34" charset="0"/>
              </a:rPr>
              <a:t> </a:t>
            </a:r>
            <a:r>
              <a:rPr lang="en-US" sz="2600" dirty="0" err="1">
                <a:latin typeface="Agency FB" panose="020B0503020202020204" pitchFamily="34" charset="0"/>
              </a:rPr>
              <a:t>spațiile</a:t>
            </a:r>
            <a:r>
              <a:rPr lang="en-US" sz="2600" dirty="0">
                <a:latin typeface="Agency FB" panose="020B0503020202020204" pitchFamily="34" charset="0"/>
              </a:rPr>
              <a:t> </a:t>
            </a:r>
            <a:r>
              <a:rPr lang="en-US" sz="2600" dirty="0" err="1">
                <a:latin typeface="Agency FB" panose="020B0503020202020204" pitchFamily="34" charset="0"/>
              </a:rPr>
              <a:t>monitorizate</a:t>
            </a:r>
            <a:r>
              <a:rPr lang="en-US" sz="2600" dirty="0">
                <a:latin typeface="Agency FB" panose="020B0503020202020204" pitchFamily="34" charset="0"/>
              </a:rPr>
              <a:t>.</a:t>
            </a:r>
            <a:br>
              <a:rPr lang="en-US" sz="2600" dirty="0">
                <a:latin typeface="Agency FB" panose="020B0503020202020204" pitchFamily="34" charset="0"/>
              </a:rPr>
            </a:br>
            <a:r>
              <a:rPr lang="en-US" sz="2600" dirty="0">
                <a:latin typeface="Agency FB" panose="020B0503020202020204" pitchFamily="34" charset="0"/>
              </a:rPr>
              <a:t>O </a:t>
            </a:r>
            <a:r>
              <a:rPr lang="en-US" sz="2600" dirty="0" err="1">
                <a:latin typeface="Agency FB" panose="020B0503020202020204" pitchFamily="34" charset="0"/>
              </a:rPr>
              <a:t>altă</a:t>
            </a:r>
            <a:r>
              <a:rPr lang="en-US" sz="2600" dirty="0">
                <a:latin typeface="Agency FB" panose="020B0503020202020204" pitchFamily="34" charset="0"/>
              </a:rPr>
              <a:t> </a:t>
            </a:r>
            <a:r>
              <a:rPr lang="en-US" sz="2600" dirty="0" err="1">
                <a:latin typeface="Agency FB" panose="020B0503020202020204" pitchFamily="34" charset="0"/>
              </a:rPr>
              <a:t>tendință</a:t>
            </a:r>
            <a:r>
              <a:rPr lang="en-US" sz="2600" dirty="0">
                <a:latin typeface="Agency FB" panose="020B0503020202020204" pitchFamily="34" charset="0"/>
              </a:rPr>
              <a:t> </a:t>
            </a:r>
            <a:r>
              <a:rPr lang="en-US" sz="2600" dirty="0" err="1">
                <a:latin typeface="Agency FB" panose="020B0503020202020204" pitchFamily="34" charset="0"/>
              </a:rPr>
              <a:t>importantă</a:t>
            </a:r>
            <a:r>
              <a:rPr lang="en-US" sz="2600" dirty="0">
                <a:latin typeface="Agency FB" panose="020B0503020202020204" pitchFamily="34" charset="0"/>
              </a:rPr>
              <a:t> </a:t>
            </a:r>
            <a:r>
              <a:rPr lang="en-US" sz="2600" dirty="0" err="1">
                <a:latin typeface="Agency FB" panose="020B0503020202020204" pitchFamily="34" charset="0"/>
              </a:rPr>
              <a:t>este</a:t>
            </a:r>
            <a:r>
              <a:rPr lang="en-US" sz="2600" dirty="0">
                <a:latin typeface="Agency FB" panose="020B0503020202020204" pitchFamily="34" charset="0"/>
              </a:rPr>
              <a:t> </a:t>
            </a:r>
            <a:r>
              <a:rPr lang="en-US" sz="2600" dirty="0" err="1">
                <a:latin typeface="Agency FB" panose="020B0503020202020204" pitchFamily="34" charset="0"/>
              </a:rPr>
              <a:t>integrarea</a:t>
            </a:r>
            <a:r>
              <a:rPr lang="en-US" sz="2600" dirty="0">
                <a:latin typeface="Agency FB" panose="020B0503020202020204" pitchFamily="34" charset="0"/>
              </a:rPr>
              <a:t> </a:t>
            </a:r>
            <a:r>
              <a:rPr lang="en-US" sz="2600" dirty="0" err="1">
                <a:latin typeface="Agency FB" panose="020B0503020202020204" pitchFamily="34" charset="0"/>
              </a:rPr>
              <a:t>supravegherii</a:t>
            </a:r>
            <a:r>
              <a:rPr lang="en-US" sz="2600" dirty="0">
                <a:latin typeface="Agency FB" panose="020B0503020202020204" pitchFamily="34" charset="0"/>
              </a:rPr>
              <a:t> video cu </a:t>
            </a:r>
            <a:r>
              <a:rPr lang="en-US" sz="2600" b="1" dirty="0" err="1">
                <a:latin typeface="Agency FB" panose="020B0503020202020204" pitchFamily="34" charset="0"/>
              </a:rPr>
              <a:t>tehnologiile</a:t>
            </a:r>
            <a:r>
              <a:rPr lang="en-US" sz="2600" b="1" dirty="0">
                <a:latin typeface="Agency FB" panose="020B0503020202020204" pitchFamily="34" charset="0"/>
              </a:rPr>
              <a:t> web</a:t>
            </a:r>
            <a:r>
              <a:rPr lang="en-US" sz="2600" dirty="0">
                <a:latin typeface="Agency FB" panose="020B0503020202020204" pitchFamily="34" charset="0"/>
              </a:rPr>
              <a:t>, </a:t>
            </a:r>
            <a:r>
              <a:rPr lang="en-US" sz="2600" dirty="0" err="1">
                <a:latin typeface="Agency FB" panose="020B0503020202020204" pitchFamily="34" charset="0"/>
              </a:rPr>
              <a:t>ceea</a:t>
            </a:r>
            <a:r>
              <a:rPr lang="en-US" sz="2600" dirty="0">
                <a:latin typeface="Agency FB" panose="020B0503020202020204" pitchFamily="34" charset="0"/>
              </a:rPr>
              <a:t> </a:t>
            </a:r>
            <a:r>
              <a:rPr lang="en-US" sz="2600" dirty="0" err="1">
                <a:latin typeface="Agency FB" panose="020B0503020202020204" pitchFamily="34" charset="0"/>
              </a:rPr>
              <a:t>ce</a:t>
            </a:r>
            <a:r>
              <a:rPr lang="en-US" sz="2600" dirty="0">
                <a:latin typeface="Agency FB" panose="020B0503020202020204" pitchFamily="34" charset="0"/>
              </a:rPr>
              <a:t> le </a:t>
            </a:r>
            <a:r>
              <a:rPr lang="en-US" sz="2600" dirty="0" err="1">
                <a:latin typeface="Agency FB" panose="020B0503020202020204" pitchFamily="34" charset="0"/>
              </a:rPr>
              <a:t>permite</a:t>
            </a:r>
            <a:r>
              <a:rPr lang="en-US" sz="2600" dirty="0">
                <a:latin typeface="Agency FB" panose="020B0503020202020204" pitchFamily="34" charset="0"/>
              </a:rPr>
              <a:t> </a:t>
            </a:r>
            <a:r>
              <a:rPr lang="en-US" sz="2600" dirty="0" err="1">
                <a:latin typeface="Agency FB" panose="020B0503020202020204" pitchFamily="34" charset="0"/>
              </a:rPr>
              <a:t>utilizatorilor</a:t>
            </a:r>
            <a:r>
              <a:rPr lang="en-US" sz="2600" dirty="0">
                <a:latin typeface="Agency FB" panose="020B0503020202020204" pitchFamily="34" charset="0"/>
              </a:rPr>
              <a:t> </a:t>
            </a:r>
            <a:r>
              <a:rPr lang="en-US" sz="2600" dirty="0" err="1">
                <a:latin typeface="Agency FB" panose="020B0503020202020204" pitchFamily="34" charset="0"/>
              </a:rPr>
              <a:t>să</a:t>
            </a:r>
            <a:r>
              <a:rPr lang="en-US" sz="2600" dirty="0">
                <a:latin typeface="Agency FB" panose="020B0503020202020204" pitchFamily="34" charset="0"/>
              </a:rPr>
              <a:t> </a:t>
            </a:r>
            <a:r>
              <a:rPr lang="en-US" sz="2600" dirty="0" err="1">
                <a:latin typeface="Agency FB" panose="020B0503020202020204" pitchFamily="34" charset="0"/>
              </a:rPr>
              <a:t>acceseze</a:t>
            </a:r>
            <a:r>
              <a:rPr lang="en-US" sz="2600" dirty="0">
                <a:latin typeface="Agency FB" panose="020B0503020202020204" pitchFamily="34" charset="0"/>
              </a:rPr>
              <a:t> </a:t>
            </a:r>
            <a:r>
              <a:rPr lang="en-US" sz="2600" dirty="0" err="1">
                <a:latin typeface="Agency FB" panose="020B0503020202020204" pitchFamily="34" charset="0"/>
              </a:rPr>
              <a:t>fluxurile</a:t>
            </a:r>
            <a:r>
              <a:rPr lang="en-US" sz="2600" dirty="0">
                <a:latin typeface="Agency FB" panose="020B0503020202020204" pitchFamily="34" charset="0"/>
              </a:rPr>
              <a:t> video de la </a:t>
            </a:r>
            <a:r>
              <a:rPr lang="en-US" sz="2600" dirty="0" err="1">
                <a:latin typeface="Agency FB" panose="020B0503020202020204" pitchFamily="34" charset="0"/>
              </a:rPr>
              <a:t>distanță</a:t>
            </a:r>
            <a:r>
              <a:rPr lang="en-US" sz="2600" dirty="0">
                <a:latin typeface="Agency FB" panose="020B0503020202020204" pitchFamily="34" charset="0"/>
              </a:rPr>
              <a:t>, </a:t>
            </a:r>
            <a:r>
              <a:rPr lang="en-US" sz="2600" dirty="0" err="1">
                <a:latin typeface="Agency FB" panose="020B0503020202020204" pitchFamily="34" charset="0"/>
              </a:rPr>
              <a:t>oferind</a:t>
            </a:r>
            <a:r>
              <a:rPr lang="en-US" sz="2600" dirty="0">
                <a:latin typeface="Agency FB" panose="020B0503020202020204" pitchFamily="34" charset="0"/>
              </a:rPr>
              <a:t> </a:t>
            </a:r>
            <a:r>
              <a:rPr lang="en-US" sz="2600" dirty="0" err="1">
                <a:latin typeface="Agency FB" panose="020B0503020202020204" pitchFamily="34" charset="0"/>
              </a:rPr>
              <a:t>astfel</a:t>
            </a:r>
            <a:r>
              <a:rPr lang="en-US" sz="2600" dirty="0">
                <a:latin typeface="Agency FB" panose="020B0503020202020204" pitchFamily="34" charset="0"/>
              </a:rPr>
              <a:t> o </a:t>
            </a:r>
            <a:r>
              <a:rPr lang="en-US" sz="2600" dirty="0" err="1">
                <a:latin typeface="Agency FB" panose="020B0503020202020204" pitchFamily="34" charset="0"/>
              </a:rPr>
              <a:t>mai</a:t>
            </a:r>
            <a:r>
              <a:rPr lang="en-US" sz="2600" dirty="0">
                <a:latin typeface="Agency FB" panose="020B0503020202020204" pitchFamily="34" charset="0"/>
              </a:rPr>
              <a:t> mare </a:t>
            </a:r>
            <a:r>
              <a:rPr lang="en-US" sz="2600" dirty="0" err="1">
                <a:latin typeface="Agency FB" panose="020B0503020202020204" pitchFamily="34" charset="0"/>
              </a:rPr>
              <a:t>flexibilitate</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control.</a:t>
            </a:r>
            <a:br>
              <a:rPr lang="en-US" sz="2600" dirty="0">
                <a:latin typeface="Agency FB" panose="020B0503020202020204" pitchFamily="34" charset="0"/>
              </a:rPr>
            </a:br>
            <a:r>
              <a:rPr lang="en-US" sz="2600" dirty="0" err="1">
                <a:latin typeface="Agency FB" panose="020B0503020202020204" pitchFamily="34" charset="0"/>
              </a:rPr>
              <a:t>Acest</a:t>
            </a:r>
            <a:r>
              <a:rPr lang="en-US" sz="2600" dirty="0">
                <a:latin typeface="Agency FB" panose="020B0503020202020204" pitchFamily="34" charset="0"/>
              </a:rPr>
              <a:t> </a:t>
            </a:r>
            <a:r>
              <a:rPr lang="en-US" sz="2600" dirty="0" err="1">
                <a:latin typeface="Agency FB" panose="020B0503020202020204" pitchFamily="34" charset="0"/>
              </a:rPr>
              <a:t>proiect</a:t>
            </a:r>
            <a:r>
              <a:rPr lang="en-US" sz="2600" dirty="0">
                <a:latin typeface="Agency FB" panose="020B0503020202020204" pitchFamily="34" charset="0"/>
              </a:rPr>
              <a:t> vine </a:t>
            </a:r>
            <a:r>
              <a:rPr lang="en-US" sz="2600" dirty="0" err="1">
                <a:latin typeface="Agency FB" panose="020B0503020202020204" pitchFamily="34" charset="0"/>
              </a:rPr>
              <a:t>în</a:t>
            </a:r>
            <a:r>
              <a:rPr lang="en-US" sz="2600" dirty="0">
                <a:latin typeface="Agency FB" panose="020B0503020202020204" pitchFamily="34" charset="0"/>
              </a:rPr>
              <a:t> </a:t>
            </a:r>
            <a:r>
              <a:rPr lang="en-US" sz="2600" dirty="0" err="1">
                <a:latin typeface="Agency FB" panose="020B0503020202020204" pitchFamily="34" charset="0"/>
              </a:rPr>
              <a:t>întâmpinarea</a:t>
            </a:r>
            <a:r>
              <a:rPr lang="en-US" sz="2600" dirty="0">
                <a:latin typeface="Agency FB" panose="020B0503020202020204" pitchFamily="34" charset="0"/>
              </a:rPr>
              <a:t> </a:t>
            </a:r>
            <a:r>
              <a:rPr lang="en-US" sz="2600" dirty="0" err="1">
                <a:latin typeface="Agency FB" panose="020B0503020202020204" pitchFamily="34" charset="0"/>
              </a:rPr>
              <a:t>acestor</a:t>
            </a:r>
            <a:r>
              <a:rPr lang="en-US" sz="2600" dirty="0">
                <a:latin typeface="Agency FB" panose="020B0503020202020204" pitchFamily="34" charset="0"/>
              </a:rPr>
              <a:t> </a:t>
            </a:r>
            <a:r>
              <a:rPr lang="en-US" sz="2600" dirty="0" err="1">
                <a:latin typeface="Agency FB" panose="020B0503020202020204" pitchFamily="34" charset="0"/>
              </a:rPr>
              <a:t>nevoi</a:t>
            </a:r>
            <a:r>
              <a:rPr lang="en-US" sz="2600" dirty="0">
                <a:latin typeface="Agency FB" panose="020B0503020202020204" pitchFamily="34" charset="0"/>
              </a:rPr>
              <a:t> </a:t>
            </a:r>
            <a:r>
              <a:rPr lang="en-US" sz="2600" dirty="0" err="1">
                <a:latin typeface="Agency FB" panose="020B0503020202020204" pitchFamily="34" charset="0"/>
              </a:rPr>
              <a:t>prin</a:t>
            </a:r>
            <a:r>
              <a:rPr lang="en-US" sz="2600" dirty="0">
                <a:latin typeface="Agency FB" panose="020B0503020202020204" pitchFamily="34" charset="0"/>
              </a:rPr>
              <a:t> </a:t>
            </a:r>
            <a:r>
              <a:rPr lang="en-US" sz="2600" dirty="0" err="1">
                <a:latin typeface="Agency FB" panose="020B0503020202020204" pitchFamily="34" charset="0"/>
              </a:rPr>
              <a:t>dezvoltarea</a:t>
            </a:r>
            <a:r>
              <a:rPr lang="en-US" sz="2600" dirty="0">
                <a:latin typeface="Agency FB" panose="020B0503020202020204" pitchFamily="34" charset="0"/>
              </a:rPr>
              <a:t> </a:t>
            </a:r>
            <a:r>
              <a:rPr lang="en-US" sz="2600" dirty="0" err="1">
                <a:latin typeface="Agency FB" panose="020B0503020202020204" pitchFamily="34" charset="0"/>
              </a:rPr>
              <a:t>unui</a:t>
            </a:r>
            <a:r>
              <a:rPr lang="en-US" sz="2600" dirty="0">
                <a:latin typeface="Agency FB" panose="020B0503020202020204" pitchFamily="34" charset="0"/>
              </a:rPr>
              <a:t> </a:t>
            </a:r>
            <a:r>
              <a:rPr lang="en-US" sz="2600" b="1" dirty="0" err="1">
                <a:latin typeface="Agency FB" panose="020B0503020202020204" pitchFamily="34" charset="0"/>
              </a:rPr>
              <a:t>sistem</a:t>
            </a:r>
            <a:r>
              <a:rPr lang="en-US" sz="2600" b="1" dirty="0">
                <a:latin typeface="Agency FB" panose="020B0503020202020204" pitchFamily="34" charset="0"/>
              </a:rPr>
              <a:t> de </a:t>
            </a:r>
            <a:r>
              <a:rPr lang="en-US" sz="2600" b="1" dirty="0" err="1">
                <a:latin typeface="Agency FB" panose="020B0503020202020204" pitchFamily="34" charset="0"/>
              </a:rPr>
              <a:t>supraveghere</a:t>
            </a:r>
            <a:r>
              <a:rPr lang="en-US" sz="2600" b="1" dirty="0">
                <a:latin typeface="Agency FB" panose="020B0503020202020204" pitchFamily="34" charset="0"/>
              </a:rPr>
              <a:t> </a:t>
            </a:r>
            <a:r>
              <a:rPr lang="en-US" sz="2600" b="1" dirty="0" err="1">
                <a:latin typeface="Agency FB" panose="020B0503020202020204" pitchFamily="34" charset="0"/>
              </a:rPr>
              <a:t>accesibil</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t>
            </a:r>
            <a:r>
              <a:rPr lang="en-US" sz="2600" dirty="0" err="1">
                <a:latin typeface="Agency FB" panose="020B0503020202020204" pitchFamily="34" charset="0"/>
              </a:rPr>
              <a:t>capabil</a:t>
            </a:r>
            <a:r>
              <a:rPr lang="en-US" sz="2600" dirty="0">
                <a:latin typeface="Agency FB" panose="020B0503020202020204" pitchFamily="34" charset="0"/>
              </a:rPr>
              <a:t> </a:t>
            </a:r>
            <a:r>
              <a:rPr lang="en-US" sz="2600" dirty="0" err="1">
                <a:latin typeface="Agency FB" panose="020B0503020202020204" pitchFamily="34" charset="0"/>
              </a:rPr>
              <a:t>să</a:t>
            </a:r>
            <a:r>
              <a:rPr lang="en-US" sz="2600" dirty="0">
                <a:latin typeface="Agency FB" panose="020B0503020202020204" pitchFamily="34" charset="0"/>
              </a:rPr>
              <a:t> </a:t>
            </a:r>
            <a:r>
              <a:rPr lang="en-US" sz="2600" dirty="0" err="1">
                <a:latin typeface="Agency FB" panose="020B0503020202020204" pitchFamily="34" charset="0"/>
              </a:rPr>
              <a:t>monitorizeze</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t>
            </a:r>
            <a:r>
              <a:rPr lang="en-US" sz="2600" dirty="0" err="1">
                <a:latin typeface="Agency FB" panose="020B0503020202020204" pitchFamily="34" charset="0"/>
              </a:rPr>
              <a:t>să</a:t>
            </a:r>
            <a:r>
              <a:rPr lang="en-US" sz="2600" dirty="0">
                <a:latin typeface="Agency FB" panose="020B0503020202020204" pitchFamily="34" charset="0"/>
              </a:rPr>
              <a:t> </a:t>
            </a:r>
            <a:r>
              <a:rPr lang="en-US" sz="2600" dirty="0" err="1">
                <a:latin typeface="Agency FB" panose="020B0503020202020204" pitchFamily="34" charset="0"/>
              </a:rPr>
              <a:t>alerteze</a:t>
            </a:r>
            <a:r>
              <a:rPr lang="en-US" sz="2600" dirty="0">
                <a:latin typeface="Agency FB" panose="020B0503020202020204" pitchFamily="34" charset="0"/>
              </a:rPr>
              <a:t> automat </a:t>
            </a:r>
            <a:r>
              <a:rPr lang="en-US" sz="2600" dirty="0" err="1">
                <a:latin typeface="Agency FB" panose="020B0503020202020204" pitchFamily="34" charset="0"/>
              </a:rPr>
              <a:t>utilizatorii</a:t>
            </a:r>
            <a:r>
              <a:rPr lang="en-US" sz="2600" dirty="0">
                <a:latin typeface="Agency FB" panose="020B0503020202020204" pitchFamily="34" charset="0"/>
              </a:rPr>
              <a:t> </a:t>
            </a:r>
            <a:r>
              <a:rPr lang="en-US" sz="2600" dirty="0" err="1">
                <a:latin typeface="Agency FB" panose="020B0503020202020204" pitchFamily="34" charset="0"/>
              </a:rPr>
              <a:t>în</a:t>
            </a:r>
            <a:r>
              <a:rPr lang="en-US" sz="2600" dirty="0">
                <a:latin typeface="Agency FB" panose="020B0503020202020204" pitchFamily="34" charset="0"/>
              </a:rPr>
              <a:t> </a:t>
            </a:r>
            <a:r>
              <a:rPr lang="en-US" sz="2600" dirty="0" err="1">
                <a:latin typeface="Agency FB" panose="020B0503020202020204" pitchFamily="34" charset="0"/>
              </a:rPr>
              <a:t>caz</a:t>
            </a:r>
            <a:r>
              <a:rPr lang="en-US" sz="2600" dirty="0">
                <a:latin typeface="Agency FB" panose="020B0503020202020204" pitchFamily="34" charset="0"/>
              </a:rPr>
              <a:t> de </a:t>
            </a:r>
            <a:r>
              <a:rPr lang="en-US" sz="2600" dirty="0" err="1">
                <a:latin typeface="Agency FB" panose="020B0503020202020204" pitchFamily="34" charset="0"/>
              </a:rPr>
              <a:t>mișcare</a:t>
            </a:r>
            <a:r>
              <a:rPr lang="en-US" sz="2600" dirty="0">
                <a:latin typeface="Agency FB" panose="020B0503020202020204" pitchFamily="34" charset="0"/>
              </a:rPr>
              <a:t> </a:t>
            </a:r>
            <a:r>
              <a:rPr lang="en-US" sz="2600" dirty="0" err="1">
                <a:latin typeface="Agency FB" panose="020B0503020202020204" pitchFamily="34" charset="0"/>
              </a:rPr>
              <a:t>neobișnuită</a:t>
            </a:r>
            <a:r>
              <a:rPr lang="en-US" sz="2600" dirty="0">
                <a:latin typeface="Agency FB" panose="020B0503020202020204" pitchFamily="34" charset="0"/>
              </a:rPr>
              <a:t>. </a:t>
            </a:r>
            <a:r>
              <a:rPr lang="en-US" sz="2600" dirty="0" err="1">
                <a:latin typeface="Agency FB" panose="020B0503020202020204" pitchFamily="34" charset="0"/>
              </a:rPr>
              <a:t>Sistemul</a:t>
            </a:r>
            <a:r>
              <a:rPr lang="en-US" sz="2600" dirty="0">
                <a:latin typeface="Agency FB" panose="020B0503020202020204" pitchFamily="34" charset="0"/>
              </a:rPr>
              <a:t> </a:t>
            </a:r>
            <a:r>
              <a:rPr lang="en-US" sz="2600" dirty="0" err="1">
                <a:latin typeface="Agency FB" panose="020B0503020202020204" pitchFamily="34" charset="0"/>
              </a:rPr>
              <a:t>își</a:t>
            </a:r>
            <a:r>
              <a:rPr lang="en-US" sz="2600" dirty="0">
                <a:latin typeface="Agency FB" panose="020B0503020202020204" pitchFamily="34" charset="0"/>
              </a:rPr>
              <a:t> </a:t>
            </a:r>
            <a:r>
              <a:rPr lang="en-US" sz="2600" dirty="0" err="1">
                <a:latin typeface="Agency FB" panose="020B0503020202020204" pitchFamily="34" charset="0"/>
              </a:rPr>
              <a:t>propune</a:t>
            </a:r>
            <a:r>
              <a:rPr lang="en-US" sz="2600" dirty="0">
                <a:latin typeface="Agency FB" panose="020B0503020202020204" pitchFamily="34" charset="0"/>
              </a:rPr>
              <a:t> </a:t>
            </a:r>
            <a:r>
              <a:rPr lang="en-US" sz="2600" dirty="0" err="1">
                <a:latin typeface="Agency FB" panose="020B0503020202020204" pitchFamily="34" charset="0"/>
              </a:rPr>
              <a:t>să</a:t>
            </a:r>
            <a:r>
              <a:rPr lang="en-US" sz="2600" dirty="0">
                <a:latin typeface="Agency FB" panose="020B0503020202020204" pitchFamily="34" charset="0"/>
              </a:rPr>
              <a:t> fie o </a:t>
            </a:r>
            <a:r>
              <a:rPr lang="en-US" sz="2600" dirty="0" err="1">
                <a:latin typeface="Agency FB" panose="020B0503020202020204" pitchFamily="34" charset="0"/>
              </a:rPr>
              <a:t>soluție</a:t>
            </a:r>
            <a:r>
              <a:rPr lang="en-US" sz="2600" dirty="0">
                <a:latin typeface="Agency FB" panose="020B0503020202020204" pitchFamily="34" charset="0"/>
              </a:rPr>
              <a:t> </a:t>
            </a:r>
            <a:r>
              <a:rPr lang="en-US" sz="2600" dirty="0" err="1">
                <a:latin typeface="Agency FB" panose="020B0503020202020204" pitchFamily="34" charset="0"/>
              </a:rPr>
              <a:t>modernă</a:t>
            </a:r>
            <a:r>
              <a:rPr lang="en-US" sz="2600" dirty="0">
                <a:latin typeface="Agency FB" panose="020B0503020202020204" pitchFamily="34" charset="0"/>
              </a:rPr>
              <a:t>, </a:t>
            </a:r>
            <a:r>
              <a:rPr lang="en-US" sz="2600" dirty="0" err="1">
                <a:latin typeface="Agency FB" panose="020B0503020202020204" pitchFamily="34" charset="0"/>
              </a:rPr>
              <a:t>ușor</a:t>
            </a:r>
            <a:r>
              <a:rPr lang="en-US" sz="2600" dirty="0">
                <a:latin typeface="Agency FB" panose="020B0503020202020204" pitchFamily="34" charset="0"/>
              </a:rPr>
              <a:t> de </a:t>
            </a:r>
            <a:r>
              <a:rPr lang="en-US" sz="2600" dirty="0" err="1">
                <a:latin typeface="Agency FB" panose="020B0503020202020204" pitchFamily="34" charset="0"/>
              </a:rPr>
              <a:t>utilizat</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t>
            </a:r>
            <a:r>
              <a:rPr lang="en-US" sz="2600" dirty="0" err="1">
                <a:latin typeface="Agency FB" panose="020B0503020202020204" pitchFamily="34" charset="0"/>
              </a:rPr>
              <a:t>eficientă</a:t>
            </a:r>
            <a:r>
              <a:rPr lang="en-US" sz="2600" dirty="0">
                <a:latin typeface="Agency FB" panose="020B0503020202020204" pitchFamily="34" charset="0"/>
              </a:rPr>
              <a:t>, </a:t>
            </a:r>
            <a:r>
              <a:rPr lang="en-US" sz="2600" dirty="0" err="1">
                <a:latin typeface="Agency FB" panose="020B0503020202020204" pitchFamily="34" charset="0"/>
              </a:rPr>
              <a:t>adresându</a:t>
            </a:r>
            <a:r>
              <a:rPr lang="en-US" sz="2600" dirty="0">
                <a:latin typeface="Agency FB" panose="020B0503020202020204" pitchFamily="34" charset="0"/>
              </a:rPr>
              <a:t>-se </a:t>
            </a:r>
            <a:r>
              <a:rPr lang="en-US" sz="2600" dirty="0" err="1">
                <a:latin typeface="Agency FB" panose="020B0503020202020204" pitchFamily="34" charset="0"/>
              </a:rPr>
              <a:t>atât</a:t>
            </a:r>
            <a:r>
              <a:rPr lang="en-US" sz="2600" dirty="0">
                <a:latin typeface="Agency FB" panose="020B0503020202020204" pitchFamily="34" charset="0"/>
              </a:rPr>
              <a:t> </a:t>
            </a:r>
            <a:r>
              <a:rPr lang="en-US" sz="2600" dirty="0" err="1">
                <a:latin typeface="Agency FB" panose="020B0503020202020204" pitchFamily="34" charset="0"/>
              </a:rPr>
              <a:t>nevoilor</a:t>
            </a:r>
            <a:r>
              <a:rPr lang="en-US" sz="2600" dirty="0">
                <a:latin typeface="Agency FB" panose="020B0503020202020204" pitchFamily="34" charset="0"/>
              </a:rPr>
              <a:t> </a:t>
            </a:r>
            <a:r>
              <a:rPr lang="en-US" sz="2600" dirty="0" err="1">
                <a:latin typeface="Agency FB" panose="020B0503020202020204" pitchFamily="34" charset="0"/>
              </a:rPr>
              <a:t>personale</a:t>
            </a:r>
            <a:r>
              <a:rPr lang="en-US" sz="2600" dirty="0">
                <a:latin typeface="Agency FB" panose="020B0503020202020204" pitchFamily="34" charset="0"/>
              </a:rPr>
              <a:t>, </a:t>
            </a:r>
            <a:r>
              <a:rPr lang="en-US" sz="2600" dirty="0" err="1">
                <a:latin typeface="Agency FB" panose="020B0503020202020204" pitchFamily="34" charset="0"/>
              </a:rPr>
              <a:t>cât</a:t>
            </a:r>
            <a:r>
              <a:rPr lang="en-US" sz="2600" dirty="0">
                <a:latin typeface="Agency FB" panose="020B0503020202020204" pitchFamily="34" charset="0"/>
              </a:rPr>
              <a:t> </a:t>
            </a:r>
            <a:r>
              <a:rPr lang="en-US" sz="2600" dirty="0" err="1">
                <a:latin typeface="Agency FB" panose="020B0503020202020204" pitchFamily="34" charset="0"/>
              </a:rPr>
              <a:t>și</a:t>
            </a:r>
            <a:r>
              <a:rPr lang="en-US" sz="2600" dirty="0">
                <a:latin typeface="Agency FB" panose="020B0503020202020204" pitchFamily="34" charset="0"/>
              </a:rPr>
              <a:t> </a:t>
            </a:r>
            <a:r>
              <a:rPr lang="en-US" sz="2600" dirty="0" err="1">
                <a:latin typeface="Agency FB" panose="020B0503020202020204" pitchFamily="34" charset="0"/>
              </a:rPr>
              <a:t>celor</a:t>
            </a:r>
            <a:r>
              <a:rPr lang="en-US" sz="2600" dirty="0">
                <a:latin typeface="Agency FB" panose="020B0503020202020204" pitchFamily="34" charset="0"/>
              </a:rPr>
              <a:t> </a:t>
            </a:r>
            <a:r>
              <a:rPr lang="en-US" sz="2600" dirty="0" err="1">
                <a:latin typeface="Agency FB" panose="020B0503020202020204" pitchFamily="34" charset="0"/>
              </a:rPr>
              <a:t>comerciale</a:t>
            </a:r>
            <a:r>
              <a:rPr lang="en-US" sz="2600" dirty="0">
                <a:latin typeface="Agency FB" panose="020B0503020202020204" pitchFamily="34" charset="0"/>
              </a:rPr>
              <a:t>.</a:t>
            </a:r>
            <a:br>
              <a:rPr lang="en-US" sz="2600" dirty="0">
                <a:latin typeface="Agency FB" panose="020B0503020202020204" pitchFamily="34" charset="0"/>
              </a:rPr>
            </a:br>
            <a:endParaRPr lang="en-US" sz="2600" dirty="0">
              <a:latin typeface="Agency FB" panose="020B0503020202020204" pitchFamily="34" charset="0"/>
            </a:endParaRPr>
          </a:p>
        </p:txBody>
      </p:sp>
      <p:sp>
        <p:nvSpPr>
          <p:cNvPr id="4" name="Date Placeholder 3">
            <a:extLst>
              <a:ext uri="{FF2B5EF4-FFF2-40B4-BE49-F238E27FC236}">
                <a16:creationId xmlns:a16="http://schemas.microsoft.com/office/drawing/2014/main" id="{0C3C0CDF-AE82-F5A8-3F03-EEC10747AEFD}"/>
              </a:ext>
            </a:extLst>
          </p:cNvPr>
          <p:cNvSpPr>
            <a:spLocks noGrp="1"/>
          </p:cNvSpPr>
          <p:nvPr>
            <p:ph type="dt" sz="half" idx="10"/>
          </p:nvPr>
        </p:nvSpPr>
        <p:spPr/>
        <p:txBody>
          <a:bodyPr/>
          <a:lstStyle/>
          <a:p>
            <a:fld id="{039F8240-693E-4920-8C7B-F31A40762CA0}" type="datetime1">
              <a:rPr lang="en-US" smtClean="0"/>
              <a:t>11/7/2024</a:t>
            </a:fld>
            <a:endParaRPr lang="en-US"/>
          </a:p>
        </p:txBody>
      </p:sp>
      <p:sp>
        <p:nvSpPr>
          <p:cNvPr id="5" name="Footer Placeholder 4">
            <a:extLst>
              <a:ext uri="{FF2B5EF4-FFF2-40B4-BE49-F238E27FC236}">
                <a16:creationId xmlns:a16="http://schemas.microsoft.com/office/drawing/2014/main" id="{A439C8A4-F5EC-723B-B51D-DCA08ADEB1FE}"/>
              </a:ext>
            </a:extLst>
          </p:cNvPr>
          <p:cNvSpPr>
            <a:spLocks noGrp="1"/>
          </p:cNvSpPr>
          <p:nvPr>
            <p:ph type="ftr" sz="quarter" idx="11"/>
          </p:nvPr>
        </p:nvSpPr>
        <p:spPr>
          <a:xfrm>
            <a:off x="4038600" y="6538912"/>
            <a:ext cx="4114800" cy="365125"/>
          </a:xfrm>
        </p:spPr>
        <p:txBody>
          <a:bodyPr/>
          <a:lstStyle/>
          <a:p>
            <a:r>
              <a:rPr lang="en-US" dirty="0">
                <a:latin typeface="Agency FB" panose="020B0503020202020204" pitchFamily="34" charset="0"/>
              </a:rPr>
              <a:t>Ureche Simona – </a:t>
            </a:r>
            <a:r>
              <a:rPr lang="en-US" dirty="0" err="1">
                <a:latin typeface="Agency FB" panose="020B0503020202020204" pitchFamily="34" charset="0"/>
              </a:rPr>
              <a:t>grupa</a:t>
            </a:r>
            <a:r>
              <a:rPr lang="en-US" dirty="0">
                <a:latin typeface="Agency FB" panose="020B0503020202020204" pitchFamily="34" charset="0"/>
              </a:rPr>
              <a:t> 30234 – </a:t>
            </a:r>
            <a:r>
              <a:rPr lang="en-US" dirty="0" err="1">
                <a:latin typeface="Agency FB" panose="020B0503020202020204" pitchFamily="34" charset="0"/>
              </a:rPr>
              <a:t>proiect</a:t>
            </a:r>
            <a:r>
              <a:rPr lang="en-US" dirty="0">
                <a:latin typeface="Agency FB" panose="020B0503020202020204" pitchFamily="34" charset="0"/>
              </a:rPr>
              <a:t> SSC</a:t>
            </a:r>
          </a:p>
          <a:p>
            <a:endParaRPr lang="en-US" dirty="0">
              <a:latin typeface="Agency FB" panose="020B0503020202020204" pitchFamily="34" charset="0"/>
            </a:endParaRPr>
          </a:p>
          <a:p>
            <a:endParaRPr lang="en-US" dirty="0">
              <a:latin typeface="Agency FB" panose="020B0503020202020204" pitchFamily="34" charset="0"/>
            </a:endParaRPr>
          </a:p>
        </p:txBody>
      </p:sp>
      <p:sp>
        <p:nvSpPr>
          <p:cNvPr id="6" name="Slide Number Placeholder 5">
            <a:extLst>
              <a:ext uri="{FF2B5EF4-FFF2-40B4-BE49-F238E27FC236}">
                <a16:creationId xmlns:a16="http://schemas.microsoft.com/office/drawing/2014/main" id="{6154E5D9-4330-A213-1340-795F50A26F9F}"/>
              </a:ext>
            </a:extLst>
          </p:cNvPr>
          <p:cNvSpPr>
            <a:spLocks noGrp="1"/>
          </p:cNvSpPr>
          <p:nvPr>
            <p:ph type="sldNum" sz="quarter" idx="12"/>
          </p:nvPr>
        </p:nvSpPr>
        <p:spPr/>
        <p:txBody>
          <a:bodyPr/>
          <a:lstStyle/>
          <a:p>
            <a:fld id="{95736E83-7EEF-47CB-93FC-F4B3DC28C71A}" type="slidenum">
              <a:rPr lang="en-US" smtClean="0"/>
              <a:t>3</a:t>
            </a:fld>
            <a:endParaRPr lang="en-US"/>
          </a:p>
        </p:txBody>
      </p:sp>
      <p:sp>
        <p:nvSpPr>
          <p:cNvPr id="7" name="Title 1">
            <a:extLst>
              <a:ext uri="{FF2B5EF4-FFF2-40B4-BE49-F238E27FC236}">
                <a16:creationId xmlns:a16="http://schemas.microsoft.com/office/drawing/2014/main" id="{9873D68D-DAAF-7315-297C-65AC07BA6561}"/>
              </a:ext>
            </a:extLst>
          </p:cNvPr>
          <p:cNvSpPr txBox="1">
            <a:spLocks/>
          </p:cNvSpPr>
          <p:nvPr/>
        </p:nvSpPr>
        <p:spPr>
          <a:xfrm>
            <a:off x="5122788" y="415264"/>
            <a:ext cx="1396659" cy="319454"/>
          </a:xfrm>
          <a:prstGeom prst="rect">
            <a:avLst/>
          </a:prstGeom>
          <a:ln>
            <a:solidFill>
              <a:schemeClr val="bg2">
                <a:lumMod val="75000"/>
              </a:schemeClr>
            </a:solidFill>
          </a:ln>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300" dirty="0">
                <a:latin typeface="Agency FB" panose="020B0503020202020204" pitchFamily="34" charset="0"/>
              </a:rPr>
              <a:t>1</a:t>
            </a:r>
            <a:r>
              <a:rPr lang="ro-RO" sz="1300" dirty="0">
                <a:latin typeface="Agency FB" panose="020B0503020202020204" pitchFamily="34" charset="0"/>
              </a:rPr>
              <a:t>.2</a:t>
            </a:r>
            <a:r>
              <a:rPr lang="en-US" sz="1300" dirty="0">
                <a:latin typeface="Agency FB" panose="020B0503020202020204" pitchFamily="34" charset="0"/>
              </a:rPr>
              <a:t>.</a:t>
            </a:r>
            <a:r>
              <a:rPr lang="ro-RO" sz="1300" dirty="0">
                <a:latin typeface="Agency FB" panose="020B0503020202020204" pitchFamily="34" charset="0"/>
              </a:rPr>
              <a:t> Context</a:t>
            </a:r>
            <a:r>
              <a:rPr lang="en-US" sz="1200" dirty="0">
                <a:latin typeface="Agency FB" panose="020B0503020202020204" pitchFamily="34" charset="0"/>
              </a:rPr>
              <a:t>:</a:t>
            </a:r>
          </a:p>
        </p:txBody>
      </p:sp>
      <p:pic>
        <p:nvPicPr>
          <p:cNvPr id="3" name="Picture 2" descr="A black and white sign with a camera&#10;&#10;Description automatically generated">
            <a:extLst>
              <a:ext uri="{FF2B5EF4-FFF2-40B4-BE49-F238E27FC236}">
                <a16:creationId xmlns:a16="http://schemas.microsoft.com/office/drawing/2014/main" id="{AB5C8DD1-51FA-63B8-DC4C-1570F9466B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730610" cy="1149982"/>
          </a:xfrm>
          <a:prstGeom prst="rect">
            <a:avLst/>
          </a:prstGeom>
        </p:spPr>
      </p:pic>
    </p:spTree>
    <p:extLst>
      <p:ext uri="{BB962C8B-B14F-4D97-AF65-F5344CB8AC3E}">
        <p14:creationId xmlns:p14="http://schemas.microsoft.com/office/powerpoint/2010/main" val="35919701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3E60EC-1EB8-5779-AB9F-9EA8A360BA18}"/>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8AC7F3CA-1BB8-5179-DA07-3AC5D4E808F4}"/>
              </a:ext>
            </a:extLst>
          </p:cNvPr>
          <p:cNvSpPr>
            <a:spLocks noGrp="1"/>
          </p:cNvSpPr>
          <p:nvPr>
            <p:ph type="dt" sz="half" idx="10"/>
          </p:nvPr>
        </p:nvSpPr>
        <p:spPr/>
        <p:txBody>
          <a:bodyPr/>
          <a:lstStyle/>
          <a:p>
            <a:fld id="{039F8240-693E-4920-8C7B-F31A40762CA0}" type="datetime1">
              <a:rPr lang="en-US" smtClean="0">
                <a:latin typeface="Agency FB" panose="020B0503020202020204" pitchFamily="34" charset="0"/>
              </a:rPr>
              <a:t>11/7/2024</a:t>
            </a:fld>
            <a:endParaRPr lang="en-US">
              <a:latin typeface="Agency FB" panose="020B0503020202020204" pitchFamily="34" charset="0"/>
            </a:endParaRPr>
          </a:p>
        </p:txBody>
      </p:sp>
      <p:sp>
        <p:nvSpPr>
          <p:cNvPr id="5" name="Footer Placeholder 4">
            <a:extLst>
              <a:ext uri="{FF2B5EF4-FFF2-40B4-BE49-F238E27FC236}">
                <a16:creationId xmlns:a16="http://schemas.microsoft.com/office/drawing/2014/main" id="{5C2D2E4D-F298-B64E-3B7F-1723411DA081}"/>
              </a:ext>
            </a:extLst>
          </p:cNvPr>
          <p:cNvSpPr>
            <a:spLocks noGrp="1"/>
          </p:cNvSpPr>
          <p:nvPr>
            <p:ph type="ftr" sz="quarter" idx="11"/>
          </p:nvPr>
        </p:nvSpPr>
        <p:spPr>
          <a:xfrm>
            <a:off x="4038600" y="6436130"/>
            <a:ext cx="4114800" cy="365125"/>
          </a:xfrm>
        </p:spPr>
        <p:txBody>
          <a:bodyPr/>
          <a:lstStyle/>
          <a:p>
            <a:r>
              <a:rPr lang="en-US" dirty="0">
                <a:latin typeface="Agency FB" panose="020B0503020202020204" pitchFamily="34" charset="0"/>
              </a:rPr>
              <a:t>Ureche Simona – </a:t>
            </a:r>
            <a:r>
              <a:rPr lang="en-US" dirty="0" err="1">
                <a:latin typeface="Agency FB" panose="020B0503020202020204" pitchFamily="34" charset="0"/>
              </a:rPr>
              <a:t>grupa</a:t>
            </a:r>
            <a:r>
              <a:rPr lang="en-US" dirty="0">
                <a:latin typeface="Agency FB" panose="020B0503020202020204" pitchFamily="34" charset="0"/>
              </a:rPr>
              <a:t> 30234 – </a:t>
            </a:r>
            <a:r>
              <a:rPr lang="en-US" dirty="0" err="1">
                <a:latin typeface="Agency FB" panose="020B0503020202020204" pitchFamily="34" charset="0"/>
              </a:rPr>
              <a:t>proiect</a:t>
            </a:r>
            <a:r>
              <a:rPr lang="en-US" dirty="0">
                <a:latin typeface="Agency FB" panose="020B0503020202020204" pitchFamily="34" charset="0"/>
              </a:rPr>
              <a:t> SSC</a:t>
            </a:r>
          </a:p>
          <a:p>
            <a:endParaRPr lang="en-US" dirty="0">
              <a:latin typeface="Agency FB" panose="020B0503020202020204" pitchFamily="34" charset="0"/>
            </a:endParaRPr>
          </a:p>
          <a:p>
            <a:endParaRPr lang="en-US" dirty="0">
              <a:latin typeface="Agency FB" panose="020B0503020202020204" pitchFamily="34" charset="0"/>
            </a:endParaRPr>
          </a:p>
        </p:txBody>
      </p:sp>
      <p:sp>
        <p:nvSpPr>
          <p:cNvPr id="6" name="Slide Number Placeholder 5">
            <a:extLst>
              <a:ext uri="{FF2B5EF4-FFF2-40B4-BE49-F238E27FC236}">
                <a16:creationId xmlns:a16="http://schemas.microsoft.com/office/drawing/2014/main" id="{E2A155F1-C361-43D3-4064-C119C05F6073}"/>
              </a:ext>
            </a:extLst>
          </p:cNvPr>
          <p:cNvSpPr>
            <a:spLocks noGrp="1"/>
          </p:cNvSpPr>
          <p:nvPr>
            <p:ph type="sldNum" sz="quarter" idx="12"/>
          </p:nvPr>
        </p:nvSpPr>
        <p:spPr/>
        <p:txBody>
          <a:bodyPr/>
          <a:lstStyle/>
          <a:p>
            <a:fld id="{95736E83-7EEF-47CB-93FC-F4B3DC28C71A}" type="slidenum">
              <a:rPr lang="en-US" smtClean="0">
                <a:latin typeface="Agency FB" panose="020B0503020202020204" pitchFamily="34" charset="0"/>
              </a:rPr>
              <a:t>4</a:t>
            </a:fld>
            <a:endParaRPr lang="en-US">
              <a:latin typeface="Agency FB" panose="020B0503020202020204" pitchFamily="34" charset="0"/>
            </a:endParaRPr>
          </a:p>
        </p:txBody>
      </p:sp>
      <p:sp>
        <p:nvSpPr>
          <p:cNvPr id="7" name="Title 1">
            <a:extLst>
              <a:ext uri="{FF2B5EF4-FFF2-40B4-BE49-F238E27FC236}">
                <a16:creationId xmlns:a16="http://schemas.microsoft.com/office/drawing/2014/main" id="{6F49DE1B-955F-B02A-00E5-DB240303B4F1}"/>
              </a:ext>
            </a:extLst>
          </p:cNvPr>
          <p:cNvSpPr txBox="1">
            <a:spLocks/>
          </p:cNvSpPr>
          <p:nvPr/>
        </p:nvSpPr>
        <p:spPr>
          <a:xfrm>
            <a:off x="55232" y="61369"/>
            <a:ext cx="1202835" cy="365125"/>
          </a:xfrm>
          <a:prstGeom prst="rect">
            <a:avLst/>
          </a:prstGeom>
          <a:ln>
            <a:solidFill>
              <a:schemeClr val="bg2">
                <a:lumMod val="75000"/>
              </a:schemeClr>
            </a:solidFill>
          </a:ln>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300" dirty="0">
                <a:latin typeface="Agency FB" panose="020B0503020202020204" pitchFamily="34" charset="0"/>
              </a:rPr>
              <a:t>1</a:t>
            </a:r>
            <a:r>
              <a:rPr lang="ro-RO" sz="1300" dirty="0">
                <a:latin typeface="Agency FB" panose="020B0503020202020204" pitchFamily="34" charset="0"/>
              </a:rPr>
              <a:t>.3</a:t>
            </a:r>
            <a:r>
              <a:rPr lang="en-US" sz="1300" dirty="0">
                <a:latin typeface="Agency FB" panose="020B0503020202020204" pitchFamily="34" charset="0"/>
              </a:rPr>
              <a:t>.</a:t>
            </a:r>
            <a:r>
              <a:rPr lang="ro-RO" sz="1300" dirty="0">
                <a:latin typeface="Agency FB" panose="020B0503020202020204" pitchFamily="34" charset="0"/>
              </a:rPr>
              <a:t> Obiective</a:t>
            </a:r>
            <a:r>
              <a:rPr lang="en-US" sz="1200" dirty="0">
                <a:latin typeface="Agency FB" panose="020B0503020202020204" pitchFamily="34" charset="0"/>
              </a:rPr>
              <a:t>:</a:t>
            </a:r>
          </a:p>
        </p:txBody>
      </p:sp>
      <p:sp>
        <p:nvSpPr>
          <p:cNvPr id="8" name="Title 7">
            <a:extLst>
              <a:ext uri="{FF2B5EF4-FFF2-40B4-BE49-F238E27FC236}">
                <a16:creationId xmlns:a16="http://schemas.microsoft.com/office/drawing/2014/main" id="{4D93DAE7-7E92-68BA-EDE8-B5B1F6072BA6}"/>
              </a:ext>
            </a:extLst>
          </p:cNvPr>
          <p:cNvSpPr>
            <a:spLocks noGrp="1"/>
          </p:cNvSpPr>
          <p:nvPr>
            <p:ph type="ctrTitle"/>
          </p:nvPr>
        </p:nvSpPr>
        <p:spPr>
          <a:xfrm>
            <a:off x="-1" y="1169134"/>
            <a:ext cx="10036202" cy="1090909"/>
          </a:xfrm>
          <a:ln>
            <a:solidFill>
              <a:schemeClr val="bg2">
                <a:lumMod val="75000"/>
              </a:schemeClr>
            </a:solidFill>
          </a:ln>
        </p:spPr>
        <p:txBody>
          <a:bodyPr>
            <a:normAutofit/>
          </a:bodyPr>
          <a:lstStyle/>
          <a:p>
            <a:r>
              <a:rPr lang="ro-RO" sz="2600" dirty="0">
                <a:latin typeface="Agency FB" panose="020B0503020202020204" pitchFamily="34" charset="0"/>
              </a:rPr>
              <a:t> </a:t>
            </a:r>
            <a:r>
              <a:rPr lang="en-US" sz="2600" dirty="0">
                <a:latin typeface="Agency FB" panose="020B0503020202020204" pitchFamily="34" charset="0"/>
              </a:rPr>
              <a:t>1.3.</a:t>
            </a:r>
            <a:r>
              <a:rPr lang="ro-RO" sz="2600" dirty="0">
                <a:latin typeface="Agency FB" panose="020B0503020202020204" pitchFamily="34" charset="0"/>
              </a:rPr>
              <a:t>Obiectivele pe care îmi doresc să le ating în cadrul acestui proiect</a:t>
            </a:r>
            <a:r>
              <a:rPr lang="en-US" sz="2600" dirty="0">
                <a:latin typeface="Agency FB" panose="020B0503020202020204" pitchFamily="34" charset="0"/>
              </a:rPr>
              <a:t>:</a:t>
            </a:r>
            <a:br>
              <a:rPr lang="ro-RO" sz="2600" dirty="0">
                <a:latin typeface="Agency FB" panose="020B0503020202020204" pitchFamily="34" charset="0"/>
              </a:rPr>
            </a:br>
            <a:r>
              <a:rPr lang="ro-RO" sz="2600" dirty="0">
                <a:latin typeface="Agency FB" panose="020B0503020202020204" pitchFamily="34" charset="0"/>
              </a:rPr>
              <a:t>	</a:t>
            </a:r>
            <a:endParaRPr lang="en-US" sz="2600" dirty="0">
              <a:latin typeface="Agency FB" panose="020B0503020202020204" pitchFamily="34" charset="0"/>
            </a:endParaRPr>
          </a:p>
        </p:txBody>
      </p:sp>
      <p:pic>
        <p:nvPicPr>
          <p:cNvPr id="10" name="Picture 9" descr="A black and white sign with a camera&#10;&#10;Description automatically generated">
            <a:extLst>
              <a:ext uri="{FF2B5EF4-FFF2-40B4-BE49-F238E27FC236}">
                <a16:creationId xmlns:a16="http://schemas.microsoft.com/office/drawing/2014/main" id="{037265FA-EC98-0BCF-8039-7A3B911BB1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654"/>
            <a:ext cx="1764931" cy="1172788"/>
          </a:xfrm>
          <a:prstGeom prst="rect">
            <a:avLst/>
          </a:prstGeom>
        </p:spPr>
      </p:pic>
      <p:graphicFrame>
        <p:nvGraphicFramePr>
          <p:cNvPr id="14" name="Title 7">
            <a:extLst>
              <a:ext uri="{FF2B5EF4-FFF2-40B4-BE49-F238E27FC236}">
                <a16:creationId xmlns:a16="http://schemas.microsoft.com/office/drawing/2014/main" id="{B3B3C55C-ED29-2215-45FE-DC39ECA0BEFF}"/>
              </a:ext>
            </a:extLst>
          </p:cNvPr>
          <p:cNvGraphicFramePr/>
          <p:nvPr/>
        </p:nvGraphicFramePr>
        <p:xfrm>
          <a:off x="656649" y="2279196"/>
          <a:ext cx="10171671" cy="31824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22293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black and white sign with a camera&#10;&#10;Description automatically generated">
            <a:extLst>
              <a:ext uri="{FF2B5EF4-FFF2-40B4-BE49-F238E27FC236}">
                <a16:creationId xmlns:a16="http://schemas.microsoft.com/office/drawing/2014/main" id="{319B4618-DA0C-B36E-B93A-CAC852C1BEC0}"/>
              </a:ext>
            </a:extLst>
          </p:cNvPr>
          <p:cNvPicPr>
            <a:picLocks noChangeAspect="1"/>
          </p:cNvPicPr>
          <p:nvPr/>
        </p:nvPicPr>
        <p:blipFill>
          <a:blip r:embed="rId2">
            <a:extLst>
              <a:ext uri="{28A0092B-C50C-407E-A947-70E740481C1C}">
                <a14:useLocalDpi xmlns:a14="http://schemas.microsoft.com/office/drawing/2010/main" val="0"/>
              </a:ext>
            </a:extLst>
          </a:blip>
          <a:srcRect l="23586" t="6735" b="2355"/>
          <a:stretch/>
        </p:blipFill>
        <p:spPr>
          <a:xfrm>
            <a:off x="0" y="0"/>
            <a:ext cx="8668492" cy="6857990"/>
          </a:xfrm>
          <a:prstGeom prst="rect">
            <a:avLst/>
          </a:prstGeom>
        </p:spPr>
      </p:pic>
      <p:sp>
        <p:nvSpPr>
          <p:cNvPr id="18" name="Rectangle 17">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C4151FA8-2A02-85DE-0A3D-59F790CCC0A7}"/>
              </a:ext>
            </a:extLst>
          </p:cNvPr>
          <p:cNvSpPr txBox="1">
            <a:spLocks/>
          </p:cNvSpPr>
          <p:nvPr/>
        </p:nvSpPr>
        <p:spPr>
          <a:xfrm>
            <a:off x="7066282" y="353854"/>
            <a:ext cx="3527051" cy="365125"/>
          </a:xfrm>
          <a:prstGeom prst="rect">
            <a:avLst/>
          </a:prstGeom>
          <a:ln>
            <a:solidFill>
              <a:schemeClr val="bg2">
                <a:lumMod val="75000"/>
              </a:schemeClr>
            </a:solidFill>
          </a:ln>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spcAft>
                <a:spcPts val="600"/>
              </a:spcAft>
            </a:pPr>
            <a:r>
              <a:rPr lang="en-US" sz="1800" dirty="0">
                <a:solidFill>
                  <a:schemeClr val="bg1"/>
                </a:solidFill>
                <a:latin typeface="Agency FB" panose="020B0503020202020204" pitchFamily="34" charset="0"/>
              </a:rPr>
              <a:t> 2. </a:t>
            </a:r>
            <a:r>
              <a:rPr lang="en-US" sz="1800" dirty="0" err="1">
                <a:solidFill>
                  <a:schemeClr val="bg1"/>
                </a:solidFill>
                <a:latin typeface="Agency FB" panose="020B0503020202020204" pitchFamily="34" charset="0"/>
              </a:rPr>
              <a:t>Studiul</a:t>
            </a:r>
            <a:r>
              <a:rPr lang="en-US" sz="1800" dirty="0">
                <a:solidFill>
                  <a:schemeClr val="bg1"/>
                </a:solidFill>
                <a:latin typeface="Agency FB" panose="020B0503020202020204" pitchFamily="34" charset="0"/>
              </a:rPr>
              <a:t> </a:t>
            </a:r>
            <a:r>
              <a:rPr lang="en-US" sz="1800" dirty="0" err="1">
                <a:solidFill>
                  <a:schemeClr val="bg1"/>
                </a:solidFill>
                <a:latin typeface="Agency FB" panose="020B0503020202020204" pitchFamily="34" charset="0"/>
              </a:rPr>
              <a:t>Bibliografic</a:t>
            </a:r>
            <a:endParaRPr lang="en-US" sz="1800" dirty="0">
              <a:solidFill>
                <a:schemeClr val="bg1"/>
              </a:solidFill>
              <a:latin typeface="Agency FB" panose="020B0503020202020204" pitchFamily="34" charset="0"/>
            </a:endParaRPr>
          </a:p>
        </p:txBody>
      </p:sp>
      <p:sp>
        <p:nvSpPr>
          <p:cNvPr id="20" name="Rectangle 19">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Date Placeholder 3">
            <a:extLst>
              <a:ext uri="{FF2B5EF4-FFF2-40B4-BE49-F238E27FC236}">
                <a16:creationId xmlns:a16="http://schemas.microsoft.com/office/drawing/2014/main" id="{83E0169B-9CA3-7C39-392E-FB5FB5AAFD4B}"/>
              </a:ext>
            </a:extLst>
          </p:cNvPr>
          <p:cNvSpPr>
            <a:spLocks noGrp="1"/>
          </p:cNvSpPr>
          <p:nvPr>
            <p:ph type="dt" sz="half" idx="10"/>
          </p:nvPr>
        </p:nvSpPr>
        <p:spPr>
          <a:xfrm>
            <a:off x="371094" y="6356350"/>
            <a:ext cx="2743200" cy="365125"/>
          </a:xfrm>
        </p:spPr>
        <p:txBody>
          <a:bodyPr vert="horz" lIns="91440" tIns="45720" rIns="91440" bIns="45720" rtlCol="0" anchor="ctr">
            <a:normAutofit/>
          </a:bodyPr>
          <a:lstStyle/>
          <a:p>
            <a:pPr defTabSz="914400">
              <a:spcAft>
                <a:spcPts val="600"/>
              </a:spcAft>
              <a:defRPr/>
            </a:pPr>
            <a:fld id="{039F8240-693E-4920-8C7B-F31A40762CA0}" type="datetime1">
              <a:rPr lang="en-US">
                <a:solidFill>
                  <a:schemeClr val="bg1"/>
                </a:solidFill>
                <a:latin typeface="Calibri" panose="020F0502020204030204"/>
              </a:rPr>
              <a:pPr defTabSz="914400">
                <a:spcAft>
                  <a:spcPts val="600"/>
                </a:spcAft>
                <a:defRPr/>
              </a:pPr>
              <a:t>11/7/2024</a:t>
            </a:fld>
            <a:endParaRPr lang="en-US">
              <a:solidFill>
                <a:schemeClr val="bg1"/>
              </a:solidFill>
              <a:latin typeface="Calibri" panose="020F0502020204030204"/>
            </a:endParaRPr>
          </a:p>
        </p:txBody>
      </p:sp>
      <p:sp>
        <p:nvSpPr>
          <p:cNvPr id="5" name="Footer Placeholder 4">
            <a:extLst>
              <a:ext uri="{FF2B5EF4-FFF2-40B4-BE49-F238E27FC236}">
                <a16:creationId xmlns:a16="http://schemas.microsoft.com/office/drawing/2014/main" id="{3379340F-7AC3-658C-1FA8-013E1C7AC6F5}"/>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defTabSz="914400">
              <a:spcAft>
                <a:spcPts val="600"/>
              </a:spcAft>
              <a:defRPr/>
            </a:pPr>
            <a:r>
              <a:rPr lang="en-US" kern="1200" dirty="0">
                <a:solidFill>
                  <a:schemeClr val="bg1"/>
                </a:solidFill>
                <a:latin typeface="Agency FB" panose="020B0503020202020204" pitchFamily="34" charset="0"/>
              </a:rPr>
              <a:t>Ureche Simona – </a:t>
            </a:r>
            <a:r>
              <a:rPr lang="en-US" kern="1200" dirty="0" err="1">
                <a:solidFill>
                  <a:schemeClr val="bg1"/>
                </a:solidFill>
                <a:latin typeface="Agency FB" panose="020B0503020202020204" pitchFamily="34" charset="0"/>
              </a:rPr>
              <a:t>grupa</a:t>
            </a:r>
            <a:r>
              <a:rPr lang="en-US" kern="1200" dirty="0">
                <a:solidFill>
                  <a:schemeClr val="bg1"/>
                </a:solidFill>
                <a:latin typeface="Agency FB" panose="020B0503020202020204" pitchFamily="34" charset="0"/>
              </a:rPr>
              <a:t> 30234 – </a:t>
            </a:r>
            <a:r>
              <a:rPr lang="en-US" kern="1200" dirty="0" err="1">
                <a:solidFill>
                  <a:schemeClr val="bg1"/>
                </a:solidFill>
                <a:latin typeface="Agency FB" panose="020B0503020202020204" pitchFamily="34" charset="0"/>
              </a:rPr>
              <a:t>proiect</a:t>
            </a:r>
            <a:r>
              <a:rPr lang="en-US" kern="1200" dirty="0">
                <a:solidFill>
                  <a:schemeClr val="bg1"/>
                </a:solidFill>
                <a:latin typeface="Agency FB" panose="020B0503020202020204" pitchFamily="34" charset="0"/>
              </a:rPr>
              <a:t> SSC</a:t>
            </a:r>
          </a:p>
          <a:p>
            <a:pPr defTabSz="914400">
              <a:spcAft>
                <a:spcPts val="600"/>
              </a:spcAft>
              <a:defRPr/>
            </a:pPr>
            <a:endParaRPr lang="en-US" kern="1200" dirty="0">
              <a:solidFill>
                <a:schemeClr val="bg1"/>
              </a:solidFill>
              <a:latin typeface="Agency FB" panose="020B0503020202020204" pitchFamily="34" charset="0"/>
            </a:endParaRPr>
          </a:p>
          <a:p>
            <a:pPr defTabSz="914400">
              <a:spcAft>
                <a:spcPts val="600"/>
              </a:spcAft>
              <a:defRPr/>
            </a:pPr>
            <a:endParaRPr lang="en-US" kern="1200" dirty="0">
              <a:solidFill>
                <a:schemeClr val="bg1"/>
              </a:solidFill>
              <a:latin typeface="Agency FB" panose="020B0503020202020204" pitchFamily="34" charset="0"/>
            </a:endParaRPr>
          </a:p>
          <a:p>
            <a:pPr defTabSz="914400">
              <a:spcAft>
                <a:spcPts val="600"/>
              </a:spcAft>
              <a:defRPr/>
            </a:pPr>
            <a:endParaRPr lang="en-US" kern="1200" dirty="0">
              <a:solidFill>
                <a:schemeClr val="bg1"/>
              </a:solidFill>
              <a:latin typeface="Agency FB" panose="020B0503020202020204" pitchFamily="34" charset="0"/>
            </a:endParaRPr>
          </a:p>
        </p:txBody>
      </p:sp>
      <p:sp>
        <p:nvSpPr>
          <p:cNvPr id="6" name="Slide Number Placeholder 5">
            <a:extLst>
              <a:ext uri="{FF2B5EF4-FFF2-40B4-BE49-F238E27FC236}">
                <a16:creationId xmlns:a16="http://schemas.microsoft.com/office/drawing/2014/main" id="{4588FF8A-F0F5-F897-5A81-67F8A9EE06CF}"/>
              </a:ext>
            </a:extLst>
          </p:cNvPr>
          <p:cNvSpPr>
            <a:spLocks noGrp="1"/>
          </p:cNvSpPr>
          <p:nvPr>
            <p:ph type="sldNum" sz="quarter" idx="12"/>
          </p:nvPr>
        </p:nvSpPr>
        <p:spPr>
          <a:xfrm>
            <a:off x="9077706" y="6356350"/>
            <a:ext cx="2743200" cy="365125"/>
          </a:xfrm>
        </p:spPr>
        <p:txBody>
          <a:bodyPr vert="horz" lIns="91440" tIns="45720" rIns="91440" bIns="45720" rtlCol="0" anchor="ctr">
            <a:normAutofit/>
          </a:bodyPr>
          <a:lstStyle/>
          <a:p>
            <a:pPr defTabSz="914400">
              <a:spcAft>
                <a:spcPts val="600"/>
              </a:spcAft>
              <a:defRPr/>
            </a:pPr>
            <a:fld id="{95736E83-7EEF-47CB-93FC-F4B3DC28C71A}" type="slidenum">
              <a:rPr lang="en-US">
                <a:solidFill>
                  <a:schemeClr val="bg1"/>
                </a:solidFill>
                <a:latin typeface="Calibri" panose="020F0502020204030204"/>
              </a:rPr>
              <a:pPr defTabSz="914400">
                <a:spcAft>
                  <a:spcPts val="600"/>
                </a:spcAft>
                <a:defRPr/>
              </a:pPr>
              <a:t>5</a:t>
            </a:fld>
            <a:endParaRPr lang="en-US">
              <a:solidFill>
                <a:schemeClr val="bg1"/>
              </a:solidFill>
              <a:latin typeface="Calibri" panose="020F0502020204030204"/>
            </a:endParaRPr>
          </a:p>
        </p:txBody>
      </p:sp>
      <mc:AlternateContent xmlns:mc="http://schemas.openxmlformats.org/markup-compatibility/2006" xmlns:p14="http://schemas.microsoft.com/office/powerpoint/2010/main">
        <mc:Choice Requires="p14">
          <p:contentPart p14:bwMode="auto" r:id="rId3">
            <p14:nvContentPartPr>
              <p14:cNvPr id="12" name="Ink 11">
                <a:extLst>
                  <a:ext uri="{FF2B5EF4-FFF2-40B4-BE49-F238E27FC236}">
                    <a16:creationId xmlns:a16="http://schemas.microsoft.com/office/drawing/2014/main" id="{B2F04AF4-A785-5C9E-090D-B2FD9249255F}"/>
                  </a:ext>
                </a:extLst>
              </p14:cNvPr>
              <p14:cNvContentPartPr/>
              <p14:nvPr/>
            </p14:nvContentPartPr>
            <p14:xfrm>
              <a:off x="8436407" y="2408422"/>
              <a:ext cx="3296880" cy="46800"/>
            </p14:xfrm>
          </p:contentPart>
        </mc:Choice>
        <mc:Fallback xmlns="">
          <p:pic>
            <p:nvPicPr>
              <p:cNvPr id="12" name="Ink 11">
                <a:extLst>
                  <a:ext uri="{FF2B5EF4-FFF2-40B4-BE49-F238E27FC236}">
                    <a16:creationId xmlns:a16="http://schemas.microsoft.com/office/drawing/2014/main" id="{B2F04AF4-A785-5C9E-090D-B2FD9249255F}"/>
                  </a:ext>
                </a:extLst>
              </p:cNvPr>
              <p:cNvPicPr/>
              <p:nvPr/>
            </p:nvPicPr>
            <p:blipFill>
              <a:blip r:embed="rId4"/>
              <a:stretch>
                <a:fillRect/>
              </a:stretch>
            </p:blipFill>
            <p:spPr>
              <a:xfrm>
                <a:off x="8382407" y="2300782"/>
                <a:ext cx="3404520" cy="262440"/>
              </a:xfrm>
              <a:prstGeom prst="rect">
                <a:avLst/>
              </a:prstGeom>
            </p:spPr>
          </p:pic>
        </mc:Fallback>
      </mc:AlternateContent>
      <p:sp>
        <p:nvSpPr>
          <p:cNvPr id="3" name="Subtitle 2">
            <a:extLst>
              <a:ext uri="{FF2B5EF4-FFF2-40B4-BE49-F238E27FC236}">
                <a16:creationId xmlns:a16="http://schemas.microsoft.com/office/drawing/2014/main" id="{C7403C3A-3D37-1F1F-7BE0-759480FB953C}"/>
              </a:ext>
            </a:extLst>
          </p:cNvPr>
          <p:cNvSpPr>
            <a:spLocks noGrp="1"/>
          </p:cNvSpPr>
          <p:nvPr>
            <p:ph type="subTitle" idx="1"/>
          </p:nvPr>
        </p:nvSpPr>
        <p:spPr>
          <a:xfrm>
            <a:off x="6885126" y="1197924"/>
            <a:ext cx="4848161" cy="4705255"/>
          </a:xfrm>
        </p:spPr>
        <p:txBody>
          <a:bodyPr vert="horz" lIns="91440" tIns="45720" rIns="91440" bIns="45720" rtlCol="0" anchor="t">
            <a:noAutofit/>
          </a:bodyPr>
          <a:lstStyle/>
          <a:p>
            <a:pPr marL="342900" indent="-228600" algn="l">
              <a:buFont typeface="Wingdings" panose="05000000000000000000" pitchFamily="2" charset="2"/>
              <a:buChar char="Ø"/>
            </a:pPr>
            <a:r>
              <a:rPr lang="en-US" sz="1200" dirty="0" err="1">
                <a:solidFill>
                  <a:schemeClr val="bg1"/>
                </a:solidFill>
                <a:latin typeface="Agency FB" panose="020B0503020202020204" pitchFamily="34" charset="0"/>
              </a:rPr>
              <a:t>În</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cadrul</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acestui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proiect</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voi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utiliza</a:t>
            </a:r>
            <a:r>
              <a:rPr lang="en-US" sz="1200" dirty="0">
                <a:solidFill>
                  <a:schemeClr val="bg1"/>
                </a:solidFill>
                <a:latin typeface="Agency FB" panose="020B0503020202020204" pitchFamily="34" charset="0"/>
              </a:rPr>
              <a:t> </a:t>
            </a:r>
            <a:r>
              <a:rPr lang="en-US" sz="1200" b="1" dirty="0">
                <a:solidFill>
                  <a:schemeClr val="bg1"/>
                </a:solidFill>
                <a:latin typeface="Agency FB" panose="020B0503020202020204" pitchFamily="34" charset="0"/>
              </a:rPr>
              <a:t>OpenCV</a:t>
            </a:r>
            <a:r>
              <a:rPr lang="en-US" sz="1200" dirty="0">
                <a:solidFill>
                  <a:schemeClr val="bg1"/>
                </a:solidFill>
                <a:latin typeface="Agency FB" panose="020B0503020202020204" pitchFamily="34" charset="0"/>
              </a:rPr>
              <a:t>, o </a:t>
            </a:r>
            <a:r>
              <a:rPr lang="en-US" sz="1200" dirty="0" err="1">
                <a:solidFill>
                  <a:schemeClr val="bg1"/>
                </a:solidFill>
                <a:latin typeface="Agency FB" panose="020B0503020202020204" pitchFamily="34" charset="0"/>
              </a:rPr>
              <a:t>bibliotecă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esențială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pentru</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capturarea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și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procesarea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fluxurilor</a:t>
            </a:r>
            <a:r>
              <a:rPr lang="en-US" sz="1200" dirty="0">
                <a:solidFill>
                  <a:schemeClr val="bg1"/>
                </a:solidFill>
                <a:latin typeface="Agency FB" panose="020B0503020202020204" pitchFamily="34" charset="0"/>
              </a:rPr>
              <a:t> video </a:t>
            </a:r>
            <a:r>
              <a:rPr lang="en-US" sz="1200" dirty="0" err="1">
                <a:solidFill>
                  <a:schemeClr val="bg1"/>
                </a:solidFill>
                <a:latin typeface="Agency FB" panose="020B0503020202020204" pitchFamily="34" charset="0"/>
              </a:rPr>
              <a:t>în</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timp</a:t>
            </a:r>
            <a:r>
              <a:rPr lang="en-US" sz="1200" dirty="0">
                <a:solidFill>
                  <a:schemeClr val="bg1"/>
                </a:solidFill>
                <a:latin typeface="Agency FB" panose="020B0503020202020204" pitchFamily="34" charset="0"/>
              </a:rPr>
              <a:t> real. </a:t>
            </a:r>
            <a:r>
              <a:rPr lang="en-US" sz="1200" dirty="0" err="1">
                <a:solidFill>
                  <a:schemeClr val="bg1"/>
                </a:solidFill>
                <a:latin typeface="Agency FB" panose="020B0503020202020204" pitchFamily="34" charset="0"/>
              </a:rPr>
              <a:t>Imi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propun</a:t>
            </a:r>
            <a:r>
              <a:rPr lang="en-US" sz="1200" dirty="0">
                <a:solidFill>
                  <a:schemeClr val="bg1"/>
                </a:solidFill>
                <a:latin typeface="Agency FB" panose="020B0503020202020204" pitchFamily="34" charset="0"/>
              </a:rPr>
              <a:t> s</a:t>
            </a:r>
            <a:r>
              <a:rPr lang="ro-RO" sz="1200" dirty="0">
                <a:solidFill>
                  <a:schemeClr val="bg1"/>
                </a:solidFill>
                <a:latin typeface="Agency FB" panose="020B0503020202020204" pitchFamily="34" charset="0"/>
              </a:rPr>
              <a:t>ă învăț utilizarea acestei biblioteci prin intermediul laboratoarelor domnului Ion </a:t>
            </a:r>
            <a:r>
              <a:rPr lang="ro-RO" sz="1200" dirty="0" err="1">
                <a:solidFill>
                  <a:schemeClr val="bg1"/>
                </a:solidFill>
                <a:latin typeface="Agency FB" panose="020B0503020202020204" pitchFamily="34" charset="0"/>
              </a:rPr>
              <a:t>Giosan</a:t>
            </a:r>
            <a:r>
              <a:rPr lang="ro-RO" sz="1200" dirty="0">
                <a:solidFill>
                  <a:schemeClr val="bg1"/>
                </a:solidFill>
                <a:latin typeface="Agency FB" panose="020B0503020202020204" pitchFamily="34" charset="0"/>
              </a:rPr>
              <a:t> de la materia de Procesare a Imaginilor din semestrul 2 - </a:t>
            </a:r>
            <a:r>
              <a:rPr lang="ro-RO" sz="1200" dirty="0">
                <a:solidFill>
                  <a:schemeClr val="bg1"/>
                </a:solidFill>
                <a:latin typeface="Agency FB" panose="020B0503020202020204" pitchFamily="34" charset="0"/>
                <a:hlinkClick r:id="rId5"/>
              </a:rPr>
              <a:t>https://users.utcluj.ro/~igiosan/teaching_pi.html</a:t>
            </a:r>
            <a:r>
              <a:rPr lang="ro-RO" sz="1200" dirty="0">
                <a:solidFill>
                  <a:schemeClr val="bg1"/>
                </a:solidFill>
                <a:latin typeface="Agency FB" panose="020B0503020202020204" pitchFamily="34" charset="0"/>
              </a:rPr>
              <a:t>	</a:t>
            </a:r>
            <a:endParaRPr lang="en-US" sz="1200" dirty="0">
              <a:solidFill>
                <a:schemeClr val="bg1"/>
              </a:solidFill>
              <a:latin typeface="Agency FB" panose="020B0503020202020204" pitchFamily="34" charset="0"/>
            </a:endParaRPr>
          </a:p>
          <a:p>
            <a:pPr marL="342900" indent="-228600" algn="l">
              <a:buFont typeface="Wingdings" panose="05000000000000000000" pitchFamily="2" charset="2"/>
              <a:buChar char="Ø"/>
            </a:pPr>
            <a:r>
              <a:rPr lang="en-US" sz="1200" dirty="0">
                <a:solidFill>
                  <a:schemeClr val="bg1"/>
                </a:solidFill>
                <a:latin typeface="Agency FB" panose="020B0503020202020204" pitchFamily="34" charset="0"/>
              </a:rPr>
              <a:t>De </a:t>
            </a:r>
            <a:r>
              <a:rPr lang="en-US" sz="1200" dirty="0" err="1">
                <a:solidFill>
                  <a:schemeClr val="bg1"/>
                </a:solidFill>
                <a:latin typeface="Agency FB" panose="020B0503020202020204" pitchFamily="34" charset="0"/>
              </a:rPr>
              <a:t>asemenea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voi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analiza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și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lucrarea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lui</a:t>
            </a:r>
            <a:r>
              <a:rPr lang="en-US" sz="1200" dirty="0">
                <a:solidFill>
                  <a:schemeClr val="bg1"/>
                </a:solidFill>
                <a:latin typeface="Agency FB" panose="020B0503020202020204" pitchFamily="34" charset="0"/>
              </a:rPr>
              <a:t> </a:t>
            </a:r>
            <a:r>
              <a:rPr lang="en-US" sz="1200" b="1" dirty="0">
                <a:solidFill>
                  <a:schemeClr val="bg1"/>
                </a:solidFill>
                <a:latin typeface="Agency FB" panose="020B0503020202020204" pitchFamily="34" charset="0"/>
              </a:rPr>
              <a:t>Nicklas </a:t>
            </a:r>
            <a:r>
              <a:rPr lang="en-US" sz="1200" b="1" dirty="0" err="1">
                <a:solidFill>
                  <a:schemeClr val="bg1"/>
                </a:solidFill>
                <a:latin typeface="Agency FB" panose="020B0503020202020204" pitchFamily="34" charset="0"/>
              </a:rPr>
              <a:t>Sundell</a:t>
            </a:r>
            <a:r>
              <a:rPr lang="en-US" sz="1200" dirty="0">
                <a:solidFill>
                  <a:schemeClr val="bg1"/>
                </a:solidFill>
                <a:latin typeface="Agency FB" panose="020B0503020202020204" pitchFamily="34" charset="0"/>
              </a:rPr>
              <a:t>, „Real-time Surveillance System Using AI”, care </a:t>
            </a:r>
            <a:r>
              <a:rPr lang="en-US" sz="1200" dirty="0" err="1">
                <a:solidFill>
                  <a:schemeClr val="bg1"/>
                </a:solidFill>
                <a:latin typeface="Agency FB" panose="020B0503020202020204" pitchFamily="34" charset="0"/>
              </a:rPr>
              <a:t>descrie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dezvoltarea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unui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sistem</a:t>
            </a:r>
            <a:r>
              <a:rPr lang="en-US" sz="1200" dirty="0">
                <a:solidFill>
                  <a:schemeClr val="bg1"/>
                </a:solidFill>
                <a:latin typeface="Agency FB" panose="020B0503020202020204" pitchFamily="34" charset="0"/>
              </a:rPr>
              <a:t> de </a:t>
            </a:r>
            <a:r>
              <a:rPr lang="en-US" sz="1200" dirty="0" err="1">
                <a:solidFill>
                  <a:schemeClr val="bg1"/>
                </a:solidFill>
                <a:latin typeface="Agency FB" panose="020B0503020202020204" pitchFamily="34" charset="0"/>
              </a:rPr>
              <a:t>supraveghere</a:t>
            </a:r>
            <a:r>
              <a:rPr lang="en-US" sz="1200" dirty="0">
                <a:solidFill>
                  <a:schemeClr val="bg1"/>
                </a:solidFill>
                <a:latin typeface="Agency FB" panose="020B0503020202020204" pitchFamily="34" charset="0"/>
              </a:rPr>
              <a:t> video cu </a:t>
            </a:r>
            <a:r>
              <a:rPr lang="en-US" sz="1200" dirty="0" err="1">
                <a:solidFill>
                  <a:schemeClr val="bg1"/>
                </a:solidFill>
                <a:latin typeface="Agency FB" panose="020B0503020202020204" pitchFamily="34" charset="0"/>
              </a:rPr>
              <a:t>ajutorul</a:t>
            </a:r>
            <a:r>
              <a:rPr lang="en-US" sz="1200" dirty="0">
                <a:solidFill>
                  <a:schemeClr val="bg1"/>
                </a:solidFill>
                <a:latin typeface="Agency FB" panose="020B0503020202020204" pitchFamily="34" charset="0"/>
              </a:rPr>
              <a:t> AI - </a:t>
            </a:r>
            <a:r>
              <a:rPr lang="en-US" sz="1200" dirty="0">
                <a:solidFill>
                  <a:schemeClr val="bg1"/>
                </a:solidFill>
                <a:latin typeface="Agency FB" panose="020B0503020202020204" pitchFamily="34" charset="0"/>
                <a:hlinkClick r:id="rId6"/>
              </a:rPr>
              <a:t>https://www.theseus.fi/bitstream/handle/10024/807526/Sundell_Nicklas.pdf;jsessionid=588CDD99EA15F33A6D890CB419BB7ADC?sequence=2.</a:t>
            </a:r>
            <a:endParaRPr lang="en-US" sz="1200" dirty="0">
              <a:solidFill>
                <a:schemeClr val="bg1"/>
              </a:solidFill>
              <a:latin typeface="Agency FB" panose="020B0503020202020204" pitchFamily="34" charset="0"/>
            </a:endParaRPr>
          </a:p>
          <a:p>
            <a:pPr marL="342900" indent="-228600" algn="l">
              <a:buFont typeface="Wingdings" panose="05000000000000000000" pitchFamily="2" charset="2"/>
              <a:buChar char="Ø"/>
            </a:pPr>
            <a:r>
              <a:rPr lang="en-US" sz="1200" dirty="0" err="1">
                <a:solidFill>
                  <a:schemeClr val="bg1"/>
                </a:solidFill>
                <a:latin typeface="Agency FB" panose="020B0503020202020204" pitchFamily="34" charset="0"/>
              </a:rPr>
              <a:t>Pentru</a:t>
            </a:r>
            <a:r>
              <a:rPr lang="en-US" sz="1200" dirty="0">
                <a:solidFill>
                  <a:schemeClr val="bg1"/>
                </a:solidFill>
                <a:latin typeface="Agency FB" panose="020B0503020202020204" pitchFamily="34" charset="0"/>
              </a:rPr>
              <a:t> o </a:t>
            </a:r>
            <a:r>
              <a:rPr lang="en-US" sz="1200" dirty="0" err="1">
                <a:solidFill>
                  <a:schemeClr val="bg1"/>
                </a:solidFill>
                <a:latin typeface="Agency FB" panose="020B0503020202020204" pitchFamily="34" charset="0"/>
              </a:rPr>
              <a:t>abordare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mai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avansată</a:t>
            </a:r>
            <a:r>
              <a:rPr lang="en-US" sz="1200" dirty="0">
                <a:solidFill>
                  <a:schemeClr val="bg1"/>
                </a:solidFill>
                <a:latin typeface="Agency FB" panose="020B0503020202020204" pitchFamily="34" charset="0"/>
              </a:rPr>
              <a:t> a </a:t>
            </a:r>
            <a:r>
              <a:rPr lang="en-US" sz="1200" dirty="0" err="1">
                <a:solidFill>
                  <a:schemeClr val="bg1"/>
                </a:solidFill>
                <a:latin typeface="Agency FB" panose="020B0503020202020204" pitchFamily="34" charset="0"/>
              </a:rPr>
              <a:t>detectării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mișcării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și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anomaliilor</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voi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explora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metodele</a:t>
            </a:r>
            <a:r>
              <a:rPr lang="en-US" sz="1200" dirty="0">
                <a:solidFill>
                  <a:schemeClr val="bg1"/>
                </a:solidFill>
                <a:latin typeface="Agency FB" panose="020B0503020202020204" pitchFamily="34" charset="0"/>
              </a:rPr>
              <a:t> de </a:t>
            </a:r>
            <a:r>
              <a:rPr lang="en-US" sz="1200" b="1" dirty="0" err="1">
                <a:solidFill>
                  <a:schemeClr val="bg1"/>
                </a:solidFill>
                <a:latin typeface="Agency FB" panose="020B0503020202020204" pitchFamily="34" charset="0"/>
              </a:rPr>
              <a:t>viziune</a:t>
            </a:r>
            <a:r>
              <a:rPr lang="en-US" sz="1200" b="1" dirty="0">
                <a:solidFill>
                  <a:schemeClr val="bg1"/>
                </a:solidFill>
                <a:latin typeface="Agency FB" panose="020B0503020202020204" pitchFamily="34" charset="0"/>
              </a:rPr>
              <a:t> </a:t>
            </a:r>
            <a:r>
              <a:rPr lang="en-US" sz="1200" b="1" dirty="0" err="1">
                <a:solidFill>
                  <a:schemeClr val="bg1"/>
                </a:solidFill>
                <a:latin typeface="Agency FB" panose="020B0503020202020204" pitchFamily="34" charset="0"/>
              </a:rPr>
              <a:t>computerizată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și</a:t>
            </a:r>
            <a:r>
              <a:rPr lang="en-US" sz="1200" dirty="0">
                <a:solidFill>
                  <a:schemeClr val="bg1"/>
                </a:solidFill>
                <a:latin typeface="Agency FB" panose="020B0503020202020204" pitchFamily="34" charset="0"/>
              </a:rPr>
              <a:t> </a:t>
            </a:r>
            <a:r>
              <a:rPr lang="en-US" sz="1200" b="1" dirty="0">
                <a:solidFill>
                  <a:schemeClr val="bg1"/>
                </a:solidFill>
                <a:latin typeface="Agency FB" panose="020B0503020202020204" pitchFamily="34" charset="0"/>
              </a:rPr>
              <a:t>machine learning</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descrise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în</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articole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științifice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și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cursuri</a:t>
            </a:r>
            <a:r>
              <a:rPr lang="en-US" sz="1200" dirty="0">
                <a:solidFill>
                  <a:schemeClr val="bg1"/>
                </a:solidFill>
                <a:latin typeface="Agency FB" panose="020B0503020202020204" pitchFamily="34" charset="0"/>
              </a:rPr>
              <a:t> online precum - </a:t>
            </a:r>
            <a:r>
              <a:rPr lang="en-US" sz="1200" dirty="0">
                <a:solidFill>
                  <a:schemeClr val="bg1"/>
                </a:solidFill>
                <a:latin typeface="Agency FB" panose="020B0503020202020204" pitchFamily="34" charset="0"/>
                <a:hlinkClick r:id="rId7"/>
              </a:rPr>
              <a:t>https://medium.com/@teckyian/building-an-ai-security-camera-with-a-web-ui-in-100-lines-of-code-6d983586a9bf</a:t>
            </a:r>
            <a:r>
              <a:rPr lang="en-US" sz="1200" dirty="0">
                <a:solidFill>
                  <a:schemeClr val="bg1"/>
                </a:solidFill>
                <a:latin typeface="Agency FB" panose="020B0503020202020204" pitchFamily="34" charset="0"/>
              </a:rPr>
              <a:t>.</a:t>
            </a:r>
          </a:p>
          <a:p>
            <a:pPr marL="342900" indent="-228600" algn="l">
              <a:buFont typeface="Wingdings" panose="05000000000000000000" pitchFamily="2" charset="2"/>
              <a:buChar char="Ø"/>
            </a:pPr>
            <a:r>
              <a:rPr lang="en-US" sz="1200" dirty="0">
                <a:solidFill>
                  <a:schemeClr val="bg1"/>
                </a:solidFill>
                <a:latin typeface="Agency FB" panose="020B0503020202020204" pitchFamily="34" charset="0"/>
              </a:rPr>
              <a:t>Voi </a:t>
            </a:r>
            <a:r>
              <a:rPr lang="en-US" sz="1200" dirty="0" err="1">
                <a:solidFill>
                  <a:schemeClr val="bg1"/>
                </a:solidFill>
                <a:latin typeface="Agency FB" panose="020B0503020202020204" pitchFamily="34" charset="0"/>
              </a:rPr>
              <a:t>folosi</a:t>
            </a:r>
            <a:r>
              <a:rPr lang="en-US" sz="1200" dirty="0">
                <a:solidFill>
                  <a:schemeClr val="bg1"/>
                </a:solidFill>
                <a:latin typeface="Agency FB" panose="020B0503020202020204" pitchFamily="34" charset="0"/>
              </a:rPr>
              <a:t> </a:t>
            </a:r>
            <a:r>
              <a:rPr lang="en-US" sz="1200" b="1" dirty="0">
                <a:solidFill>
                  <a:schemeClr val="bg1"/>
                </a:solidFill>
                <a:latin typeface="Agency FB" panose="020B0503020202020204" pitchFamily="34" charset="0"/>
              </a:rPr>
              <a:t>Flask</a:t>
            </a:r>
            <a:r>
              <a:rPr lang="en-US" sz="1200" dirty="0">
                <a:solidFill>
                  <a:schemeClr val="bg1"/>
                </a:solidFill>
                <a:latin typeface="Agency FB" panose="020B0503020202020204" pitchFamily="34" charset="0"/>
              </a:rPr>
              <a:t>, un micro-framework Python, </a:t>
            </a:r>
            <a:r>
              <a:rPr lang="en-US" sz="1200" dirty="0" err="1">
                <a:solidFill>
                  <a:schemeClr val="bg1"/>
                </a:solidFill>
                <a:latin typeface="Agency FB" panose="020B0503020202020204" pitchFamily="34" charset="0"/>
              </a:rPr>
              <a:t>pentru</a:t>
            </a:r>
            <a:r>
              <a:rPr lang="en-US" sz="1200" dirty="0">
                <a:solidFill>
                  <a:schemeClr val="bg1"/>
                </a:solidFill>
                <a:latin typeface="Agency FB" panose="020B0503020202020204" pitchFamily="34" charset="0"/>
              </a:rPr>
              <a:t> a </a:t>
            </a:r>
            <a:r>
              <a:rPr lang="en-US" sz="1200" dirty="0" err="1">
                <a:solidFill>
                  <a:schemeClr val="bg1"/>
                </a:solidFill>
                <a:latin typeface="Agency FB" panose="020B0503020202020204" pitchFamily="34" charset="0"/>
              </a:rPr>
              <a:t>crea</a:t>
            </a:r>
            <a:r>
              <a:rPr lang="en-US" sz="1200" dirty="0">
                <a:solidFill>
                  <a:schemeClr val="bg1"/>
                </a:solidFill>
                <a:latin typeface="Agency FB" panose="020B0503020202020204" pitchFamily="34" charset="0"/>
              </a:rPr>
              <a:t> o </a:t>
            </a:r>
            <a:r>
              <a:rPr lang="en-US" sz="1200" dirty="0" err="1">
                <a:solidFill>
                  <a:schemeClr val="bg1"/>
                </a:solidFill>
                <a:latin typeface="Agency FB" panose="020B0503020202020204" pitchFamily="34" charset="0"/>
              </a:rPr>
              <a:t>interfață</a:t>
            </a:r>
            <a:r>
              <a:rPr lang="en-US" sz="1200" dirty="0">
                <a:solidFill>
                  <a:schemeClr val="bg1"/>
                </a:solidFill>
                <a:latin typeface="Agency FB" panose="020B0503020202020204" pitchFamily="34" charset="0"/>
              </a:rPr>
              <a:t> web </a:t>
            </a:r>
            <a:r>
              <a:rPr lang="en-US" sz="1200" dirty="0" err="1">
                <a:solidFill>
                  <a:schemeClr val="bg1"/>
                </a:solidFill>
                <a:latin typeface="Agency FB" panose="020B0503020202020204" pitchFamily="34" charset="0"/>
              </a:rPr>
              <a:t>prin</a:t>
            </a:r>
            <a:r>
              <a:rPr lang="en-US" sz="1200" dirty="0">
                <a:solidFill>
                  <a:schemeClr val="bg1"/>
                </a:solidFill>
                <a:latin typeface="Agency FB" panose="020B0503020202020204" pitchFamily="34" charset="0"/>
              </a:rPr>
              <a:t> care </a:t>
            </a:r>
            <a:r>
              <a:rPr lang="en-US" sz="1200" dirty="0" err="1">
                <a:solidFill>
                  <a:schemeClr val="bg1"/>
                </a:solidFill>
                <a:latin typeface="Agency FB" panose="020B0503020202020204" pitchFamily="34" charset="0"/>
              </a:rPr>
              <a:t>utilizatorii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vor</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putea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accesa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fluxul</a:t>
            </a:r>
            <a:r>
              <a:rPr lang="en-US" sz="1200" dirty="0">
                <a:solidFill>
                  <a:schemeClr val="bg1"/>
                </a:solidFill>
                <a:latin typeface="Agency FB" panose="020B0503020202020204" pitchFamily="34" charset="0"/>
              </a:rPr>
              <a:t> video </a:t>
            </a:r>
            <a:r>
              <a:rPr lang="en-US" sz="1200" dirty="0" err="1">
                <a:solidFill>
                  <a:schemeClr val="bg1"/>
                </a:solidFill>
                <a:latin typeface="Agency FB" panose="020B0503020202020204" pitchFamily="34" charset="0"/>
              </a:rPr>
              <a:t>în</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timp</a:t>
            </a:r>
            <a:r>
              <a:rPr lang="en-US" sz="1200" dirty="0">
                <a:solidFill>
                  <a:schemeClr val="bg1"/>
                </a:solidFill>
                <a:latin typeface="Agency FB" panose="020B0503020202020204" pitchFamily="34" charset="0"/>
              </a:rPr>
              <a:t> real.</a:t>
            </a:r>
          </a:p>
          <a:p>
            <a:pPr marL="342900" indent="-228600" algn="l">
              <a:buFont typeface="Wingdings" panose="05000000000000000000" pitchFamily="2" charset="2"/>
              <a:buChar char="Ø"/>
            </a:pPr>
            <a:r>
              <a:rPr lang="en-US" sz="1200" dirty="0" err="1">
                <a:solidFill>
                  <a:schemeClr val="bg1"/>
                </a:solidFill>
                <a:latin typeface="Agency FB" panose="020B0503020202020204" pitchFamily="34" charset="0"/>
              </a:rPr>
              <a:t>Pentru</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partea</a:t>
            </a:r>
            <a:r>
              <a:rPr lang="en-US" sz="1200" dirty="0">
                <a:solidFill>
                  <a:schemeClr val="bg1"/>
                </a:solidFill>
                <a:latin typeface="Agency FB" panose="020B0503020202020204" pitchFamily="34" charset="0"/>
              </a:rPr>
              <a:t> </a:t>
            </a:r>
            <a:r>
              <a:rPr lang="en-US" sz="1200" b="1" dirty="0">
                <a:solidFill>
                  <a:schemeClr val="bg1"/>
                </a:solidFill>
                <a:latin typeface="Agency FB" panose="020B0503020202020204" pitchFamily="34" charset="0"/>
              </a:rPr>
              <a:t>de </a:t>
            </a:r>
            <a:r>
              <a:rPr lang="en-US" sz="1200" b="1" dirty="0" err="1">
                <a:solidFill>
                  <a:schemeClr val="bg1"/>
                </a:solidFill>
                <a:latin typeface="Agency FB" panose="020B0503020202020204" pitchFamily="34" charset="0"/>
              </a:rPr>
              <a:t>alertare</a:t>
            </a:r>
            <a:r>
              <a:rPr lang="en-US" sz="1200" b="1" dirty="0">
                <a:solidFill>
                  <a:schemeClr val="bg1"/>
                </a:solidFill>
                <a:latin typeface="Agency FB" panose="020B0503020202020204" pitchFamily="34" charset="0"/>
              </a:rPr>
              <a:t> </a:t>
            </a:r>
            <a:r>
              <a:rPr lang="en-US" sz="1200" b="1" dirty="0" err="1">
                <a:solidFill>
                  <a:schemeClr val="bg1"/>
                </a:solidFill>
                <a:latin typeface="Agency FB" panose="020B0503020202020204" pitchFamily="34" charset="0"/>
              </a:rPr>
              <a:t>sonoră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voi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implementa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redarea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unui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fișier</a:t>
            </a:r>
            <a:r>
              <a:rPr lang="en-US" sz="1200" dirty="0">
                <a:solidFill>
                  <a:schemeClr val="bg1"/>
                </a:solidFill>
                <a:latin typeface="Agency FB" panose="020B0503020202020204" pitchFamily="34" charset="0"/>
              </a:rPr>
              <a:t> audio </a:t>
            </a:r>
            <a:r>
              <a:rPr lang="en-US" sz="1200" dirty="0" err="1">
                <a:solidFill>
                  <a:schemeClr val="bg1"/>
                </a:solidFill>
                <a:latin typeface="Agency FB" panose="020B0503020202020204" pitchFamily="34" charset="0"/>
              </a:rPr>
              <a:t>folosind</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biblioteci</a:t>
            </a:r>
            <a:r>
              <a:rPr lang="en-US" sz="1200" dirty="0">
                <a:solidFill>
                  <a:schemeClr val="bg1"/>
                </a:solidFill>
                <a:latin typeface="Agency FB" panose="020B0503020202020204" pitchFamily="34" charset="0"/>
              </a:rPr>
              <a:t> Python precum </a:t>
            </a:r>
            <a:r>
              <a:rPr lang="en-US" sz="1200" b="1" dirty="0" err="1">
                <a:solidFill>
                  <a:schemeClr val="bg1"/>
                </a:solidFill>
                <a:latin typeface="Agency FB" panose="020B0503020202020204" pitchFamily="34" charset="0"/>
              </a:rPr>
              <a:t>pygame.mixer</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Tutorialele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și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articolele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despre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utilizarea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acestei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biblioteci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mă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vor</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ajuta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să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configurez</a:t>
            </a:r>
            <a:r>
              <a:rPr lang="en-US" sz="1200" dirty="0">
                <a:solidFill>
                  <a:schemeClr val="bg1"/>
                </a:solidFill>
                <a:latin typeface="Agency FB" panose="020B0503020202020204" pitchFamily="34" charset="0"/>
              </a:rPr>
              <a:t> o </a:t>
            </a:r>
            <a:r>
              <a:rPr lang="en-US" sz="1200" dirty="0" err="1">
                <a:solidFill>
                  <a:schemeClr val="bg1"/>
                </a:solidFill>
                <a:latin typeface="Agency FB" panose="020B0503020202020204" pitchFamily="34" charset="0"/>
              </a:rPr>
              <a:t>alertă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eficientă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atunci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când</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detectarea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mișcării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este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declanșată</a:t>
            </a:r>
            <a:r>
              <a:rPr lang="en-US" sz="1200" dirty="0">
                <a:solidFill>
                  <a:schemeClr val="bg1"/>
                </a:solidFill>
                <a:latin typeface="Agency FB" panose="020B0503020202020204" pitchFamily="34" charset="0"/>
              </a:rPr>
              <a:t> - </a:t>
            </a:r>
            <a:r>
              <a:rPr lang="en-US" sz="1200" dirty="0">
                <a:solidFill>
                  <a:schemeClr val="bg1"/>
                </a:solidFill>
                <a:latin typeface="Agency FB" panose="020B0503020202020204" pitchFamily="34" charset="0"/>
                <a:hlinkClick r:id="rId8"/>
              </a:rPr>
              <a:t>https://www.pygame.org/docs/ref/mixer.html</a:t>
            </a:r>
            <a:r>
              <a:rPr lang="en-US" sz="1200" dirty="0">
                <a:solidFill>
                  <a:schemeClr val="bg1"/>
                </a:solidFill>
                <a:latin typeface="Agency FB" panose="020B0503020202020204" pitchFamily="34" charset="0"/>
              </a:rPr>
              <a:t>.</a:t>
            </a:r>
          </a:p>
          <a:p>
            <a:pPr marL="342900" indent="-228600" algn="l">
              <a:buFont typeface="Wingdings" panose="05000000000000000000" pitchFamily="2" charset="2"/>
              <a:buChar char="Ø"/>
            </a:pPr>
            <a:r>
              <a:rPr lang="en-US" sz="1200" dirty="0">
                <a:solidFill>
                  <a:schemeClr val="bg1"/>
                </a:solidFill>
                <a:latin typeface="Agency FB" panose="020B0503020202020204" pitchFamily="34" charset="0"/>
              </a:rPr>
              <a:t>O </a:t>
            </a:r>
            <a:r>
              <a:rPr lang="en-US" sz="1200" dirty="0" err="1">
                <a:solidFill>
                  <a:schemeClr val="bg1"/>
                </a:solidFill>
                <a:latin typeface="Agency FB" panose="020B0503020202020204" pitchFamily="34" charset="0"/>
              </a:rPr>
              <a:t>altă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sursă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importantă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va</a:t>
            </a:r>
            <a:r>
              <a:rPr lang="en-US" sz="1200" dirty="0">
                <a:solidFill>
                  <a:schemeClr val="bg1"/>
                </a:solidFill>
                <a:latin typeface="Agency FB" panose="020B0503020202020204" pitchFamily="34" charset="0"/>
              </a:rPr>
              <a:t> fi </a:t>
            </a:r>
            <a:r>
              <a:rPr lang="en-US" sz="1200" dirty="0" err="1">
                <a:solidFill>
                  <a:schemeClr val="bg1"/>
                </a:solidFill>
                <a:latin typeface="Agency FB" panose="020B0503020202020204" pitchFamily="34" charset="0"/>
              </a:rPr>
              <a:t>platforma</a:t>
            </a:r>
            <a:r>
              <a:rPr lang="en-US" sz="1200" dirty="0">
                <a:solidFill>
                  <a:schemeClr val="bg1"/>
                </a:solidFill>
                <a:latin typeface="Agency FB" panose="020B0503020202020204" pitchFamily="34" charset="0"/>
              </a:rPr>
              <a:t> </a:t>
            </a:r>
            <a:r>
              <a:rPr lang="en-US" sz="1200" b="1" dirty="0">
                <a:solidFill>
                  <a:schemeClr val="bg1"/>
                </a:solidFill>
                <a:latin typeface="Agency FB" panose="020B0503020202020204" pitchFamily="34" charset="0"/>
              </a:rPr>
              <a:t>YouTube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unde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există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numeroase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tutoriale</a:t>
            </a:r>
            <a:r>
              <a:rPr lang="en-US" sz="1200" dirty="0">
                <a:solidFill>
                  <a:schemeClr val="bg1"/>
                </a:solidFill>
                <a:latin typeface="Agency FB" panose="020B0503020202020204" pitchFamily="34" charset="0"/>
              </a:rPr>
              <a:t> care </a:t>
            </a:r>
            <a:r>
              <a:rPr lang="en-US" sz="1200" dirty="0" err="1">
                <a:solidFill>
                  <a:schemeClr val="bg1"/>
                </a:solidFill>
                <a:latin typeface="Agency FB" panose="020B0503020202020204" pitchFamily="34" charset="0"/>
              </a:rPr>
              <a:t>acoperă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procesarea</a:t>
            </a:r>
            <a:r>
              <a:rPr lang="en-US" sz="1200" dirty="0">
                <a:solidFill>
                  <a:schemeClr val="bg1"/>
                </a:solidFill>
                <a:latin typeface="Agency FB" panose="020B0503020202020204" pitchFamily="34" charset="0"/>
              </a:rPr>
              <a:t> video cu OpenCV, </a:t>
            </a:r>
            <a:r>
              <a:rPr lang="en-US" sz="1200" dirty="0" err="1">
                <a:solidFill>
                  <a:schemeClr val="bg1"/>
                </a:solidFill>
                <a:latin typeface="Agency FB" panose="020B0503020202020204" pitchFamily="34" charset="0"/>
              </a:rPr>
              <a:t>dezvoltarea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aplicațiilor</a:t>
            </a:r>
            <a:r>
              <a:rPr lang="en-US" sz="1200" dirty="0">
                <a:solidFill>
                  <a:schemeClr val="bg1"/>
                </a:solidFill>
                <a:latin typeface="Agency FB" panose="020B0503020202020204" pitchFamily="34" charset="0"/>
              </a:rPr>
              <a:t> web cu Flask </a:t>
            </a:r>
            <a:r>
              <a:rPr lang="en-US" sz="1200" dirty="0" err="1">
                <a:solidFill>
                  <a:schemeClr val="bg1"/>
                </a:solidFill>
                <a:latin typeface="Agency FB" panose="020B0503020202020204" pitchFamily="34" charset="0"/>
              </a:rPr>
              <a:t>și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metode</a:t>
            </a:r>
            <a:r>
              <a:rPr lang="en-US" sz="1200" dirty="0">
                <a:solidFill>
                  <a:schemeClr val="bg1"/>
                </a:solidFill>
                <a:latin typeface="Agency FB" panose="020B0503020202020204" pitchFamily="34" charset="0"/>
              </a:rPr>
              <a:t> de </a:t>
            </a:r>
            <a:r>
              <a:rPr lang="en-US" sz="1200" dirty="0" err="1">
                <a:solidFill>
                  <a:schemeClr val="bg1"/>
                </a:solidFill>
                <a:latin typeface="Agency FB" panose="020B0503020202020204" pitchFamily="34" charset="0"/>
              </a:rPr>
              <a:t>detectare</a:t>
            </a:r>
            <a:r>
              <a:rPr lang="en-US" sz="1200" dirty="0">
                <a:solidFill>
                  <a:schemeClr val="bg1"/>
                </a:solidFill>
                <a:latin typeface="Agency FB" panose="020B0503020202020204" pitchFamily="34" charset="0"/>
              </a:rPr>
              <a:t> a </a:t>
            </a:r>
            <a:r>
              <a:rPr lang="en-US" sz="1200" dirty="0" err="1">
                <a:solidFill>
                  <a:schemeClr val="bg1"/>
                </a:solidFill>
                <a:latin typeface="Agency FB" panose="020B0503020202020204" pitchFamily="34" charset="0"/>
              </a:rPr>
              <a:t>mișcării</a:t>
            </a:r>
            <a:r>
              <a:rPr lang="en-US" sz="1200" dirty="0">
                <a:solidFill>
                  <a:schemeClr val="bg1"/>
                </a:solidFill>
                <a:latin typeface="Agency FB" panose="020B0503020202020204" pitchFamily="34" charset="0"/>
              </a:rPr>
              <a:t> - </a:t>
            </a:r>
            <a:r>
              <a:rPr lang="en-US" sz="1200" dirty="0">
                <a:solidFill>
                  <a:schemeClr val="bg1"/>
                </a:solidFill>
                <a:latin typeface="Agency FB" panose="020B0503020202020204" pitchFamily="34" charset="0"/>
                <a:hlinkClick r:id="rId9"/>
              </a:rPr>
              <a:t>https://www.youtube.com/watch?v=oXlwWbU8l2o</a:t>
            </a:r>
            <a:r>
              <a:rPr lang="en-US" sz="1200" dirty="0">
                <a:solidFill>
                  <a:schemeClr val="bg1"/>
                </a:solidFill>
                <a:latin typeface="Agency FB" panose="020B0503020202020204" pitchFamily="34" charset="0"/>
              </a:rPr>
              <a:t>.	</a:t>
            </a:r>
          </a:p>
          <a:p>
            <a:pPr marL="342900" indent="-228600" algn="l">
              <a:buFont typeface="Wingdings" panose="05000000000000000000" pitchFamily="2" charset="2"/>
              <a:buChar char="Ø"/>
            </a:pPr>
            <a:r>
              <a:rPr lang="en-US" sz="1200" dirty="0">
                <a:solidFill>
                  <a:schemeClr val="bg1"/>
                </a:solidFill>
                <a:latin typeface="Agency FB" panose="020B0503020202020204" pitchFamily="34" charset="0"/>
              </a:rPr>
              <a:t>Voi consulta, de </a:t>
            </a:r>
            <a:r>
              <a:rPr lang="en-US" sz="1200" dirty="0" err="1">
                <a:solidFill>
                  <a:schemeClr val="bg1"/>
                </a:solidFill>
                <a:latin typeface="Agency FB" panose="020B0503020202020204" pitchFamily="34" charset="0"/>
              </a:rPr>
              <a:t>asemenea</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resurse</a:t>
            </a:r>
            <a:r>
              <a:rPr lang="en-US" sz="1200" dirty="0">
                <a:solidFill>
                  <a:schemeClr val="bg1"/>
                </a:solidFill>
                <a:latin typeface="Agency FB" panose="020B0503020202020204" pitchFamily="34" charset="0"/>
              </a:rPr>
              <a:t> open-source </a:t>
            </a:r>
            <a:r>
              <a:rPr lang="en-US" sz="1200" dirty="0" err="1">
                <a:solidFill>
                  <a:schemeClr val="bg1"/>
                </a:solidFill>
                <a:latin typeface="Agency FB" panose="020B0503020202020204" pitchFamily="34" charset="0"/>
              </a:rPr>
              <a:t>și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discuții</a:t>
            </a:r>
            <a:r>
              <a:rPr lang="en-US" sz="1200" dirty="0">
                <a:solidFill>
                  <a:schemeClr val="bg1"/>
                </a:solidFill>
                <a:latin typeface="Agency FB" panose="020B0503020202020204" pitchFamily="34" charset="0"/>
              </a:rPr>
              <a:t> din </a:t>
            </a:r>
            <a:r>
              <a:rPr lang="en-US" sz="1200" dirty="0" err="1">
                <a:solidFill>
                  <a:schemeClr val="bg1"/>
                </a:solidFill>
                <a:latin typeface="Agency FB" panose="020B0503020202020204" pitchFamily="34" charset="0"/>
              </a:rPr>
              <a:t>comunități</a:t>
            </a:r>
            <a:r>
              <a:rPr lang="en-US" sz="1200" dirty="0">
                <a:solidFill>
                  <a:schemeClr val="bg1"/>
                </a:solidFill>
                <a:latin typeface="Agency FB" panose="020B0503020202020204" pitchFamily="34" charset="0"/>
              </a:rPr>
              <a:t> de </a:t>
            </a:r>
            <a:r>
              <a:rPr lang="en-US" sz="1200" dirty="0" err="1">
                <a:solidFill>
                  <a:schemeClr val="bg1"/>
                </a:solidFill>
                <a:latin typeface="Agency FB" panose="020B0503020202020204" pitchFamily="34" charset="0"/>
              </a:rPr>
              <a:t>dezvoltatori</a:t>
            </a:r>
            <a:r>
              <a:rPr lang="en-US" sz="1200" dirty="0">
                <a:solidFill>
                  <a:schemeClr val="bg1"/>
                </a:solidFill>
                <a:latin typeface="Agency FB" panose="020B0503020202020204" pitchFamily="34" charset="0"/>
              </a:rPr>
              <a:t>, precum </a:t>
            </a:r>
            <a:r>
              <a:rPr lang="en-US" sz="1200" b="1" dirty="0">
                <a:solidFill>
                  <a:schemeClr val="bg1"/>
                </a:solidFill>
                <a:latin typeface="Agency FB" panose="020B0503020202020204" pitchFamily="34" charset="0"/>
              </a:rPr>
              <a:t>GitHub</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și</a:t>
            </a:r>
            <a:r>
              <a:rPr lang="en-US" sz="1200" dirty="0">
                <a:solidFill>
                  <a:schemeClr val="bg1"/>
                </a:solidFill>
                <a:latin typeface="Agency FB" panose="020B0503020202020204" pitchFamily="34" charset="0"/>
              </a:rPr>
              <a:t> </a:t>
            </a:r>
            <a:r>
              <a:rPr lang="en-US" sz="1200" b="1" dirty="0">
                <a:solidFill>
                  <a:schemeClr val="bg1"/>
                </a:solidFill>
                <a:latin typeface="Agency FB" panose="020B0503020202020204" pitchFamily="34" charset="0"/>
              </a:rPr>
              <a:t>Stack Overflow</a:t>
            </a:r>
            <a:r>
              <a:rPr lang="en-US" sz="1200" dirty="0">
                <a:solidFill>
                  <a:schemeClr val="bg1"/>
                </a:solidFill>
                <a:latin typeface="Agency FB" panose="020B0503020202020204" pitchFamily="34" charset="0"/>
              </a:rPr>
              <a:t>, care </a:t>
            </a:r>
            <a:r>
              <a:rPr lang="en-US" sz="1200" dirty="0" err="1">
                <a:solidFill>
                  <a:schemeClr val="bg1"/>
                </a:solidFill>
                <a:latin typeface="Agency FB" panose="020B0503020202020204" pitchFamily="34" charset="0"/>
              </a:rPr>
              <a:t>oferă</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exemple</a:t>
            </a:r>
            <a:r>
              <a:rPr lang="en-US" sz="1200" dirty="0">
                <a:solidFill>
                  <a:schemeClr val="bg1"/>
                </a:solidFill>
                <a:latin typeface="Agency FB" panose="020B0503020202020204" pitchFamily="34" charset="0"/>
              </a:rPr>
              <a:t> de cod </a:t>
            </a:r>
            <a:r>
              <a:rPr lang="en-US" sz="1200" dirty="0" err="1">
                <a:solidFill>
                  <a:schemeClr val="bg1"/>
                </a:solidFill>
                <a:latin typeface="Agency FB" panose="020B0503020202020204" pitchFamily="34" charset="0"/>
              </a:rPr>
              <a:t>și</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soluții</a:t>
            </a:r>
            <a:r>
              <a:rPr lang="en-US" sz="1200" dirty="0">
                <a:solidFill>
                  <a:schemeClr val="bg1"/>
                </a:solidFill>
                <a:latin typeface="Agency FB" panose="020B0503020202020204" pitchFamily="34" charset="0"/>
              </a:rPr>
              <a:t> la </a:t>
            </a:r>
            <a:r>
              <a:rPr lang="en-US" sz="1200" dirty="0" err="1">
                <a:solidFill>
                  <a:schemeClr val="bg1"/>
                </a:solidFill>
                <a:latin typeface="Agency FB" panose="020B0503020202020204" pitchFamily="34" charset="0"/>
              </a:rPr>
              <a:t>probleme</a:t>
            </a:r>
            <a:r>
              <a:rPr lang="en-US" sz="1200" dirty="0">
                <a:solidFill>
                  <a:schemeClr val="bg1"/>
                </a:solidFill>
                <a:latin typeface="Agency FB" panose="020B0503020202020204" pitchFamily="34" charset="0"/>
              </a:rPr>
              <a:t> </a:t>
            </a:r>
            <a:r>
              <a:rPr lang="en-US" sz="1200" dirty="0" err="1">
                <a:solidFill>
                  <a:schemeClr val="bg1"/>
                </a:solidFill>
                <a:latin typeface="Agency FB" panose="020B0503020202020204" pitchFamily="34" charset="0"/>
              </a:rPr>
              <a:t>tehnice</a:t>
            </a:r>
            <a:r>
              <a:rPr lang="en-US" sz="1200" dirty="0">
                <a:solidFill>
                  <a:schemeClr val="bg1"/>
                </a:solidFill>
                <a:latin typeface="Agency FB" panose="020B0503020202020204" pitchFamily="34" charset="0"/>
              </a:rPr>
              <a:t>.</a:t>
            </a:r>
          </a:p>
          <a:p>
            <a:pPr marL="114300" algn="l"/>
            <a:endParaRPr lang="en-US" sz="1200" dirty="0">
              <a:solidFill>
                <a:schemeClr val="bg1"/>
              </a:solidFill>
              <a:latin typeface="Agency FB" panose="020B0503020202020204" pitchFamily="34" charset="0"/>
            </a:endParaRPr>
          </a:p>
          <a:p>
            <a:pPr marL="342900" indent="-228600" algn="l">
              <a:buFont typeface="Wingdings" panose="05000000000000000000" pitchFamily="2" charset="2"/>
              <a:buChar char="Ø"/>
            </a:pPr>
            <a:endParaRPr lang="en-US" sz="1200" dirty="0">
              <a:solidFill>
                <a:schemeClr val="bg1"/>
              </a:solidFill>
              <a:latin typeface="Agency FB" panose="020B0503020202020204" pitchFamily="34" charset="0"/>
            </a:endParaRPr>
          </a:p>
        </p:txBody>
      </p:sp>
    </p:spTree>
    <p:extLst>
      <p:ext uri="{BB962C8B-B14F-4D97-AF65-F5344CB8AC3E}">
        <p14:creationId xmlns:p14="http://schemas.microsoft.com/office/powerpoint/2010/main" val="4071496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DF35D6-0C61-6D81-E466-E1D8713738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A4DF61-5A1D-BFE9-B393-42F90D944596}"/>
              </a:ext>
            </a:extLst>
          </p:cNvPr>
          <p:cNvSpPr>
            <a:spLocks noGrp="1"/>
          </p:cNvSpPr>
          <p:nvPr>
            <p:ph type="title"/>
          </p:nvPr>
        </p:nvSpPr>
        <p:spPr>
          <a:xfrm>
            <a:off x="5281404" y="117896"/>
            <a:ext cx="1640890" cy="307063"/>
          </a:xfrm>
          <a:ln>
            <a:solidFill>
              <a:schemeClr val="bg2">
                <a:lumMod val="75000"/>
              </a:schemeClr>
            </a:solidFill>
          </a:ln>
        </p:spPr>
        <p:txBody>
          <a:bodyPr>
            <a:noAutofit/>
          </a:bodyPr>
          <a:lstStyle/>
          <a:p>
            <a:pPr algn="ctr"/>
            <a:r>
              <a:rPr lang="en-US" sz="1600" dirty="0">
                <a:latin typeface="Agency FB" panose="020B0503020202020204" pitchFamily="34" charset="0"/>
              </a:rPr>
              <a:t>2.2.Tehnologii:</a:t>
            </a:r>
          </a:p>
        </p:txBody>
      </p:sp>
      <p:graphicFrame>
        <p:nvGraphicFramePr>
          <p:cNvPr id="50" name="Content Placeholder 2">
            <a:extLst>
              <a:ext uri="{FF2B5EF4-FFF2-40B4-BE49-F238E27FC236}">
                <a16:creationId xmlns:a16="http://schemas.microsoft.com/office/drawing/2014/main" id="{3D08CE63-AB11-D126-21D8-F20B56834F4D}"/>
              </a:ext>
            </a:extLst>
          </p:cNvPr>
          <p:cNvGraphicFramePr>
            <a:graphicFrameLocks noGrp="1"/>
          </p:cNvGraphicFramePr>
          <p:nvPr>
            <p:ph idx="1"/>
            <p:extLst>
              <p:ext uri="{D42A27DB-BD31-4B8C-83A1-F6EECF244321}">
                <p14:modId xmlns:p14="http://schemas.microsoft.com/office/powerpoint/2010/main" val="3620243804"/>
              </p:ext>
            </p:extLst>
          </p:nvPr>
        </p:nvGraphicFramePr>
        <p:xfrm>
          <a:off x="368214" y="3117553"/>
          <a:ext cx="11193729" cy="33154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B667732A-8024-4B4B-35B9-16816BC8408F}"/>
              </a:ext>
            </a:extLst>
          </p:cNvPr>
          <p:cNvSpPr>
            <a:spLocks noGrp="1"/>
          </p:cNvSpPr>
          <p:nvPr>
            <p:ph type="dt" sz="half" idx="10"/>
          </p:nvPr>
        </p:nvSpPr>
        <p:spPr/>
        <p:txBody>
          <a:bodyPr/>
          <a:lstStyle/>
          <a:p>
            <a:fld id="{802C3726-A595-4FC2-9D93-187FCEC47045}" type="datetime1">
              <a:rPr lang="en-US" smtClean="0"/>
              <a:t>11/7/2024</a:t>
            </a:fld>
            <a:endParaRPr lang="en-US"/>
          </a:p>
        </p:txBody>
      </p:sp>
      <p:sp>
        <p:nvSpPr>
          <p:cNvPr id="5" name="Footer Placeholder 4">
            <a:extLst>
              <a:ext uri="{FF2B5EF4-FFF2-40B4-BE49-F238E27FC236}">
                <a16:creationId xmlns:a16="http://schemas.microsoft.com/office/drawing/2014/main" id="{E3B7D8C2-9FBC-4454-B797-D8FA85574AF3}"/>
              </a:ext>
            </a:extLst>
          </p:cNvPr>
          <p:cNvSpPr>
            <a:spLocks noGrp="1"/>
          </p:cNvSpPr>
          <p:nvPr>
            <p:ph type="ftr" sz="quarter" idx="11"/>
          </p:nvPr>
        </p:nvSpPr>
        <p:spPr>
          <a:xfrm>
            <a:off x="4067989" y="6477794"/>
            <a:ext cx="4114800" cy="365125"/>
          </a:xfrm>
        </p:spPr>
        <p:txBody>
          <a:bodyPr/>
          <a:lstStyle/>
          <a:p>
            <a:r>
              <a:rPr lang="en-US" dirty="0">
                <a:latin typeface="Agency FB" panose="020B0503020202020204" pitchFamily="34" charset="0"/>
              </a:rPr>
              <a:t>Ureche Simona – </a:t>
            </a:r>
            <a:r>
              <a:rPr lang="en-US" dirty="0" err="1">
                <a:latin typeface="Agency FB" panose="020B0503020202020204" pitchFamily="34" charset="0"/>
              </a:rPr>
              <a:t>grupa</a:t>
            </a:r>
            <a:r>
              <a:rPr lang="en-US" dirty="0">
                <a:latin typeface="Agency FB" panose="020B0503020202020204" pitchFamily="34" charset="0"/>
              </a:rPr>
              <a:t> 30234 – </a:t>
            </a:r>
            <a:r>
              <a:rPr lang="en-US" dirty="0" err="1">
                <a:latin typeface="Agency FB" panose="020B0503020202020204" pitchFamily="34" charset="0"/>
              </a:rPr>
              <a:t>proiect</a:t>
            </a:r>
            <a:r>
              <a:rPr lang="en-US" dirty="0">
                <a:latin typeface="Agency FB" panose="020B0503020202020204" pitchFamily="34" charset="0"/>
              </a:rPr>
              <a:t> SSC</a:t>
            </a:r>
          </a:p>
          <a:p>
            <a:endParaRPr lang="en-US" dirty="0">
              <a:latin typeface="Agency FB" panose="020B0503020202020204" pitchFamily="34" charset="0"/>
            </a:endParaRPr>
          </a:p>
        </p:txBody>
      </p:sp>
      <p:sp>
        <p:nvSpPr>
          <p:cNvPr id="6" name="Slide Number Placeholder 5">
            <a:extLst>
              <a:ext uri="{FF2B5EF4-FFF2-40B4-BE49-F238E27FC236}">
                <a16:creationId xmlns:a16="http://schemas.microsoft.com/office/drawing/2014/main" id="{77BA545F-495A-F631-4EC3-87D3A91A57E1}"/>
              </a:ext>
            </a:extLst>
          </p:cNvPr>
          <p:cNvSpPr>
            <a:spLocks noGrp="1"/>
          </p:cNvSpPr>
          <p:nvPr>
            <p:ph type="sldNum" sz="quarter" idx="12"/>
          </p:nvPr>
        </p:nvSpPr>
        <p:spPr/>
        <p:txBody>
          <a:bodyPr/>
          <a:lstStyle/>
          <a:p>
            <a:fld id="{95736E83-7EEF-47CB-93FC-F4B3DC28C71A}" type="slidenum">
              <a:rPr lang="en-US" smtClean="0"/>
              <a:t>6</a:t>
            </a:fld>
            <a:endParaRPr lang="en-US"/>
          </a:p>
        </p:txBody>
      </p:sp>
      <p:sp>
        <p:nvSpPr>
          <p:cNvPr id="9" name="Content Placeholder 2">
            <a:extLst>
              <a:ext uri="{FF2B5EF4-FFF2-40B4-BE49-F238E27FC236}">
                <a16:creationId xmlns:a16="http://schemas.microsoft.com/office/drawing/2014/main" id="{4492C475-DA3B-3AED-3182-830D324BCF19}"/>
              </a:ext>
            </a:extLst>
          </p:cNvPr>
          <p:cNvSpPr txBox="1">
            <a:spLocks/>
          </p:cNvSpPr>
          <p:nvPr/>
        </p:nvSpPr>
        <p:spPr>
          <a:xfrm>
            <a:off x="2473177" y="527774"/>
            <a:ext cx="9608359" cy="29012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sz="1600" dirty="0" err="1">
                <a:latin typeface="Agency FB" panose="020B0503020202020204" pitchFamily="34" charset="0"/>
              </a:rPr>
              <a:t>Pentru</a:t>
            </a:r>
            <a:r>
              <a:rPr lang="en-US" sz="1600" dirty="0">
                <a:latin typeface="Agency FB" panose="020B0503020202020204" pitchFamily="34" charset="0"/>
              </a:rPr>
              <a:t> </a:t>
            </a:r>
            <a:r>
              <a:rPr lang="en-US" sz="1600" dirty="0" err="1">
                <a:latin typeface="Agency FB" panose="020B0503020202020204" pitchFamily="34" charset="0"/>
              </a:rPr>
              <a:t>detectarea</a:t>
            </a:r>
            <a:r>
              <a:rPr lang="en-US" sz="1600" dirty="0">
                <a:latin typeface="Agency FB" panose="020B0503020202020204" pitchFamily="34" charset="0"/>
              </a:rPr>
              <a:t> </a:t>
            </a:r>
            <a:r>
              <a:rPr lang="en-US" sz="1600" dirty="0" err="1">
                <a:latin typeface="Agency FB" panose="020B0503020202020204" pitchFamily="34" charset="0"/>
              </a:rPr>
              <a:t>mișcării</a:t>
            </a:r>
            <a:r>
              <a:rPr lang="en-US" sz="1600" dirty="0">
                <a:latin typeface="Agency FB" panose="020B0503020202020204" pitchFamily="34" charset="0"/>
              </a:rPr>
              <a:t>, se </a:t>
            </a:r>
            <a:r>
              <a:rPr lang="en-US" sz="1600" dirty="0" err="1">
                <a:latin typeface="Agency FB" panose="020B0503020202020204" pitchFamily="34" charset="0"/>
              </a:rPr>
              <a:t>va</a:t>
            </a:r>
            <a:r>
              <a:rPr lang="en-US" sz="1600" dirty="0">
                <a:latin typeface="Agency FB" panose="020B0503020202020204" pitchFamily="34" charset="0"/>
              </a:rPr>
              <a:t> </a:t>
            </a:r>
            <a:r>
              <a:rPr lang="en-US" sz="1600" dirty="0" err="1">
                <a:latin typeface="Agency FB" panose="020B0503020202020204" pitchFamily="34" charset="0"/>
              </a:rPr>
              <a:t>folosi</a:t>
            </a:r>
            <a:r>
              <a:rPr lang="en-US" sz="1600" dirty="0">
                <a:latin typeface="Agency FB" panose="020B0503020202020204" pitchFamily="34" charset="0"/>
              </a:rPr>
              <a:t> </a:t>
            </a:r>
            <a:r>
              <a:rPr lang="en-US" sz="1600" b="1" dirty="0" err="1">
                <a:latin typeface="Agency FB" panose="020B0503020202020204" pitchFamily="34" charset="0"/>
              </a:rPr>
              <a:t>diferențierea</a:t>
            </a:r>
            <a:r>
              <a:rPr lang="en-US" sz="1600" b="1" dirty="0">
                <a:latin typeface="Agency FB" panose="020B0503020202020204" pitchFamily="34" charset="0"/>
              </a:rPr>
              <a:t> </a:t>
            </a:r>
            <a:r>
              <a:rPr lang="en-US" sz="1600" b="1" dirty="0" err="1">
                <a:latin typeface="Agency FB" panose="020B0503020202020204" pitchFamily="34" charset="0"/>
              </a:rPr>
              <a:t>cadrelor</a:t>
            </a:r>
            <a:r>
              <a:rPr lang="en-US" sz="1600" dirty="0">
                <a:latin typeface="Agency FB" panose="020B0503020202020204" pitchFamily="34" charset="0"/>
              </a:rPr>
              <a:t> („frame differencing”). </a:t>
            </a:r>
            <a:r>
              <a:rPr lang="en-US" sz="1600" dirty="0" err="1">
                <a:latin typeface="Agency FB" panose="020B0503020202020204" pitchFamily="34" charset="0"/>
              </a:rPr>
              <a:t>Aceasta</a:t>
            </a:r>
            <a:r>
              <a:rPr lang="en-US" sz="1600" dirty="0">
                <a:latin typeface="Agency FB" panose="020B0503020202020204" pitchFamily="34" charset="0"/>
              </a:rPr>
              <a:t> </a:t>
            </a:r>
            <a:r>
              <a:rPr lang="en-US" sz="1600" dirty="0" err="1">
                <a:latin typeface="Agency FB" panose="020B0503020202020204" pitchFamily="34" charset="0"/>
              </a:rPr>
              <a:t>presupune</a:t>
            </a:r>
            <a:r>
              <a:rPr lang="en-US" sz="1600" dirty="0">
                <a:latin typeface="Agency FB" panose="020B0503020202020204" pitchFamily="34" charset="0"/>
              </a:rPr>
              <a:t> </a:t>
            </a:r>
            <a:r>
              <a:rPr lang="en-US" sz="1600" dirty="0" err="1">
                <a:latin typeface="Agency FB" panose="020B0503020202020204" pitchFamily="34" charset="0"/>
              </a:rPr>
              <a:t>compararea</a:t>
            </a:r>
            <a:r>
              <a:rPr lang="en-US" sz="1600" dirty="0">
                <a:latin typeface="Agency FB" panose="020B0503020202020204" pitchFamily="34" charset="0"/>
              </a:rPr>
              <a:t> </a:t>
            </a:r>
            <a:r>
              <a:rPr lang="en-US" sz="1600" dirty="0" err="1">
                <a:latin typeface="Agency FB" panose="020B0503020202020204" pitchFamily="34" charset="0"/>
              </a:rPr>
              <a:t>fiecărui</a:t>
            </a:r>
            <a:r>
              <a:rPr lang="en-US" sz="1600" dirty="0">
                <a:latin typeface="Agency FB" panose="020B0503020202020204" pitchFamily="34" charset="0"/>
              </a:rPr>
              <a:t> </a:t>
            </a:r>
            <a:r>
              <a:rPr lang="en-US" sz="1600" dirty="0" err="1">
                <a:latin typeface="Agency FB" panose="020B0503020202020204" pitchFamily="34" charset="0"/>
              </a:rPr>
              <a:t>cadru</a:t>
            </a:r>
            <a:r>
              <a:rPr lang="en-US" sz="1600" dirty="0">
                <a:latin typeface="Agency FB" panose="020B0503020202020204" pitchFamily="34" charset="0"/>
              </a:rPr>
              <a:t> video cu </a:t>
            </a:r>
            <a:r>
              <a:rPr lang="en-US" sz="1600" dirty="0" err="1">
                <a:latin typeface="Agency FB" panose="020B0503020202020204" pitchFamily="34" charset="0"/>
              </a:rPr>
              <a:t>următorul</a:t>
            </a:r>
            <a:r>
              <a:rPr lang="en-US" sz="1600" dirty="0">
                <a:latin typeface="Agency FB" panose="020B0503020202020204" pitchFamily="34" charset="0"/>
              </a:rPr>
              <a:t> </a:t>
            </a:r>
            <a:r>
              <a:rPr lang="en-US" sz="1600" dirty="0" err="1">
                <a:latin typeface="Agency FB" panose="020B0503020202020204" pitchFamily="34" charset="0"/>
              </a:rPr>
              <a:t>pentru</a:t>
            </a:r>
            <a:r>
              <a:rPr lang="en-US" sz="1600" dirty="0">
                <a:latin typeface="Agency FB" panose="020B0503020202020204" pitchFamily="34" charset="0"/>
              </a:rPr>
              <a:t> a </a:t>
            </a:r>
            <a:r>
              <a:rPr lang="en-US" sz="1600" dirty="0" err="1">
                <a:latin typeface="Agency FB" panose="020B0503020202020204" pitchFamily="34" charset="0"/>
              </a:rPr>
              <a:t>identifica</a:t>
            </a:r>
            <a:r>
              <a:rPr lang="en-US" sz="1600" dirty="0">
                <a:latin typeface="Agency FB" panose="020B0503020202020204" pitchFamily="34" charset="0"/>
              </a:rPr>
              <a:t> </a:t>
            </a:r>
            <a:r>
              <a:rPr lang="en-US" sz="1600" dirty="0" err="1">
                <a:latin typeface="Agency FB" panose="020B0503020202020204" pitchFamily="34" charset="0"/>
              </a:rPr>
              <a:t>schimbări</a:t>
            </a:r>
            <a:r>
              <a:rPr lang="en-US" sz="1600" dirty="0">
                <a:latin typeface="Agency FB" panose="020B0503020202020204" pitchFamily="34" charset="0"/>
              </a:rPr>
              <a:t> </a:t>
            </a:r>
            <a:r>
              <a:rPr lang="en-US" sz="1600" dirty="0" err="1">
                <a:latin typeface="Agency FB" panose="020B0503020202020204" pitchFamily="34" charset="0"/>
              </a:rPr>
              <a:t>semnificative</a:t>
            </a:r>
            <a:r>
              <a:rPr lang="en-US" sz="1600" dirty="0">
                <a:latin typeface="Agency FB" panose="020B0503020202020204" pitchFamily="34" charset="0"/>
              </a:rPr>
              <a:t>, </a:t>
            </a:r>
            <a:r>
              <a:rPr lang="en-US" sz="1600" dirty="0" err="1">
                <a:latin typeface="Agency FB" panose="020B0503020202020204" pitchFamily="34" charset="0"/>
              </a:rPr>
              <a:t>adic</a:t>
            </a:r>
            <a:r>
              <a:rPr lang="ro-RO" sz="1600" dirty="0">
                <a:latin typeface="Agency FB" panose="020B0503020202020204" pitchFamily="34" charset="0"/>
              </a:rPr>
              <a:t>ă dacă apare un obiect în mișcare</a:t>
            </a:r>
            <a:r>
              <a:rPr lang="en-US" sz="1600" dirty="0">
                <a:latin typeface="Agency FB" panose="020B0503020202020204" pitchFamily="34" charset="0"/>
              </a:rPr>
              <a:t>.</a:t>
            </a:r>
            <a:endParaRPr lang="ro-RO" sz="1600" dirty="0">
              <a:latin typeface="Agency FB" panose="020B0503020202020204" pitchFamily="34" charset="0"/>
            </a:endParaRPr>
          </a:p>
          <a:p>
            <a:pPr>
              <a:buFont typeface="Wingdings" panose="05000000000000000000" pitchFamily="2" charset="2"/>
              <a:buChar char="Ø"/>
            </a:pPr>
            <a:r>
              <a:rPr lang="en-US" sz="1600" dirty="0" err="1">
                <a:latin typeface="Agency FB" panose="020B0503020202020204" pitchFamily="34" charset="0"/>
              </a:rPr>
              <a:t>Fluxul</a:t>
            </a:r>
            <a:r>
              <a:rPr lang="en-US" sz="1600" dirty="0">
                <a:latin typeface="Agency FB" panose="020B0503020202020204" pitchFamily="34" charset="0"/>
              </a:rPr>
              <a:t> video </a:t>
            </a:r>
            <a:r>
              <a:rPr lang="en-US" sz="1600" dirty="0" err="1">
                <a:latin typeface="Agency FB" panose="020B0503020202020204" pitchFamily="34" charset="0"/>
              </a:rPr>
              <a:t>va</a:t>
            </a:r>
            <a:r>
              <a:rPr lang="en-US" sz="1600" dirty="0">
                <a:latin typeface="Agency FB" panose="020B0503020202020204" pitchFamily="34" charset="0"/>
              </a:rPr>
              <a:t> fi </a:t>
            </a:r>
            <a:r>
              <a:rPr lang="en-US" sz="1600" dirty="0" err="1">
                <a:latin typeface="Agency FB" panose="020B0503020202020204" pitchFamily="34" charset="0"/>
              </a:rPr>
              <a:t>capturat</a:t>
            </a:r>
            <a:r>
              <a:rPr lang="en-US" sz="1600" dirty="0">
                <a:latin typeface="Agency FB" panose="020B0503020202020204" pitchFamily="34" charset="0"/>
              </a:rPr>
              <a:t> cu OpenCV </a:t>
            </a:r>
            <a:r>
              <a:rPr lang="en-US" sz="1600" dirty="0" err="1">
                <a:latin typeface="Agency FB" panose="020B0503020202020204" pitchFamily="34" charset="0"/>
              </a:rPr>
              <a:t>și</a:t>
            </a:r>
            <a:r>
              <a:rPr lang="en-US" sz="1600" dirty="0">
                <a:latin typeface="Agency FB" panose="020B0503020202020204" pitchFamily="34" charset="0"/>
              </a:rPr>
              <a:t> </a:t>
            </a:r>
            <a:r>
              <a:rPr lang="en-US" sz="1600" dirty="0" err="1">
                <a:latin typeface="Agency FB" panose="020B0503020202020204" pitchFamily="34" charset="0"/>
              </a:rPr>
              <a:t>transmis</a:t>
            </a:r>
            <a:r>
              <a:rPr lang="en-US" sz="1600" dirty="0">
                <a:latin typeface="Agency FB" panose="020B0503020202020204" pitchFamily="34" charset="0"/>
              </a:rPr>
              <a:t> </a:t>
            </a:r>
            <a:r>
              <a:rPr lang="en-US" sz="1600" dirty="0" err="1">
                <a:latin typeface="Agency FB" panose="020B0503020202020204" pitchFamily="34" charset="0"/>
              </a:rPr>
              <a:t>către</a:t>
            </a:r>
            <a:r>
              <a:rPr lang="en-US" sz="1600" dirty="0">
                <a:latin typeface="Agency FB" panose="020B0503020202020204" pitchFamily="34" charset="0"/>
              </a:rPr>
              <a:t> </a:t>
            </a:r>
            <a:r>
              <a:rPr lang="en-US" sz="1600" dirty="0" err="1">
                <a:latin typeface="Agency FB" panose="020B0503020202020204" pitchFamily="34" charset="0"/>
              </a:rPr>
              <a:t>pagină</a:t>
            </a:r>
            <a:r>
              <a:rPr lang="en-US" sz="1600" dirty="0">
                <a:latin typeface="Agency FB" panose="020B0503020202020204" pitchFamily="34" charset="0"/>
              </a:rPr>
              <a:t> </a:t>
            </a:r>
            <a:r>
              <a:rPr lang="en-US" sz="1600" dirty="0" err="1">
                <a:latin typeface="Agency FB" panose="020B0503020202020204" pitchFamily="34" charset="0"/>
              </a:rPr>
              <a:t>folosind</a:t>
            </a:r>
            <a:r>
              <a:rPr lang="en-US" sz="1600" dirty="0">
                <a:latin typeface="Agency FB" panose="020B0503020202020204" pitchFamily="34" charset="0"/>
              </a:rPr>
              <a:t> </a:t>
            </a:r>
            <a:r>
              <a:rPr lang="en-US" sz="1600" b="1" dirty="0">
                <a:latin typeface="Agency FB" panose="020B0503020202020204" pitchFamily="34" charset="0"/>
              </a:rPr>
              <a:t>streaming</a:t>
            </a:r>
            <a:r>
              <a:rPr lang="en-US" sz="1600" dirty="0">
                <a:latin typeface="Agency FB" panose="020B0503020202020204" pitchFamily="34" charset="0"/>
              </a:rPr>
              <a:t>. </a:t>
            </a:r>
            <a:r>
              <a:rPr lang="en-US" sz="1600" dirty="0" err="1">
                <a:latin typeface="Agency FB" panose="020B0503020202020204" pitchFamily="34" charset="0"/>
              </a:rPr>
              <a:t>Acest</a:t>
            </a:r>
            <a:r>
              <a:rPr lang="en-US" sz="1600" dirty="0">
                <a:latin typeface="Agency FB" panose="020B0503020202020204" pitchFamily="34" charset="0"/>
              </a:rPr>
              <a:t> </a:t>
            </a:r>
            <a:r>
              <a:rPr lang="en-US" sz="1600" dirty="0" err="1">
                <a:latin typeface="Agency FB" panose="020B0503020202020204" pitchFamily="34" charset="0"/>
              </a:rPr>
              <a:t>proces</a:t>
            </a:r>
            <a:r>
              <a:rPr lang="en-US" sz="1600" dirty="0">
                <a:latin typeface="Agency FB" panose="020B0503020202020204" pitchFamily="34" charset="0"/>
              </a:rPr>
              <a:t> </a:t>
            </a:r>
            <a:r>
              <a:rPr lang="en-US" sz="1600" dirty="0" err="1">
                <a:latin typeface="Agency FB" panose="020B0503020202020204" pitchFamily="34" charset="0"/>
              </a:rPr>
              <a:t>va</a:t>
            </a:r>
            <a:r>
              <a:rPr lang="en-US" sz="1600" dirty="0">
                <a:latin typeface="Agency FB" panose="020B0503020202020204" pitchFamily="34" charset="0"/>
              </a:rPr>
              <a:t> fi </a:t>
            </a:r>
            <a:r>
              <a:rPr lang="en-US" sz="1600" dirty="0" err="1">
                <a:latin typeface="Agency FB" panose="020B0503020202020204" pitchFamily="34" charset="0"/>
              </a:rPr>
              <a:t>gestionat</a:t>
            </a:r>
            <a:r>
              <a:rPr lang="en-US" sz="1600" dirty="0">
                <a:latin typeface="Agency FB" panose="020B0503020202020204" pitchFamily="34" charset="0"/>
              </a:rPr>
              <a:t> de Flask, care </a:t>
            </a:r>
            <a:r>
              <a:rPr lang="en-US" sz="1600" dirty="0" err="1">
                <a:latin typeface="Agency FB" panose="020B0503020202020204" pitchFamily="34" charset="0"/>
              </a:rPr>
              <a:t>va</a:t>
            </a:r>
            <a:r>
              <a:rPr lang="en-US" sz="1600" dirty="0">
                <a:latin typeface="Agency FB" panose="020B0503020202020204" pitchFamily="34" charset="0"/>
              </a:rPr>
              <a:t> </a:t>
            </a:r>
            <a:r>
              <a:rPr lang="en-US" sz="1600" dirty="0" err="1">
                <a:latin typeface="Agency FB" panose="020B0503020202020204" pitchFamily="34" charset="0"/>
              </a:rPr>
              <a:t>prelua</a:t>
            </a:r>
            <a:r>
              <a:rPr lang="en-US" sz="1600" dirty="0">
                <a:latin typeface="Agency FB" panose="020B0503020202020204" pitchFamily="34" charset="0"/>
              </a:rPr>
              <a:t> </a:t>
            </a:r>
            <a:r>
              <a:rPr lang="en-US" sz="1600" dirty="0" err="1">
                <a:latin typeface="Agency FB" panose="020B0503020202020204" pitchFamily="34" charset="0"/>
              </a:rPr>
              <a:t>datele</a:t>
            </a:r>
            <a:r>
              <a:rPr lang="en-US" sz="1600" dirty="0">
                <a:latin typeface="Agency FB" panose="020B0503020202020204" pitchFamily="34" charset="0"/>
              </a:rPr>
              <a:t> video </a:t>
            </a:r>
            <a:r>
              <a:rPr lang="en-US" sz="1600" dirty="0" err="1">
                <a:latin typeface="Agency FB" panose="020B0503020202020204" pitchFamily="34" charset="0"/>
              </a:rPr>
              <a:t>și</a:t>
            </a:r>
            <a:r>
              <a:rPr lang="en-US" sz="1600" dirty="0">
                <a:latin typeface="Agency FB" panose="020B0503020202020204" pitchFamily="34" charset="0"/>
              </a:rPr>
              <a:t> le </a:t>
            </a:r>
            <a:r>
              <a:rPr lang="en-US" sz="1600" dirty="0" err="1">
                <a:latin typeface="Agency FB" panose="020B0503020202020204" pitchFamily="34" charset="0"/>
              </a:rPr>
              <a:t>va</a:t>
            </a:r>
            <a:r>
              <a:rPr lang="en-US" sz="1600" dirty="0">
                <a:latin typeface="Agency FB" panose="020B0503020202020204" pitchFamily="34" charset="0"/>
              </a:rPr>
              <a:t> </a:t>
            </a:r>
            <a:r>
              <a:rPr lang="en-US" sz="1600" dirty="0" err="1">
                <a:latin typeface="Agency FB" panose="020B0503020202020204" pitchFamily="34" charset="0"/>
              </a:rPr>
              <a:t>împacheta</a:t>
            </a:r>
            <a:r>
              <a:rPr lang="en-US" sz="1600" dirty="0">
                <a:latin typeface="Agency FB" panose="020B0503020202020204" pitchFamily="34" charset="0"/>
              </a:rPr>
              <a:t> </a:t>
            </a:r>
            <a:r>
              <a:rPr lang="en-US" sz="1600" dirty="0" err="1">
                <a:latin typeface="Agency FB" panose="020B0503020202020204" pitchFamily="34" charset="0"/>
              </a:rPr>
              <a:t>într</a:t>
            </a:r>
            <a:r>
              <a:rPr lang="en-US" sz="1600" dirty="0">
                <a:latin typeface="Agency FB" panose="020B0503020202020204" pitchFamily="34" charset="0"/>
              </a:rPr>
              <a:t>-un format </a:t>
            </a:r>
            <a:r>
              <a:rPr lang="en-US" sz="1600" dirty="0" err="1">
                <a:latin typeface="Agency FB" panose="020B0503020202020204" pitchFamily="34" charset="0"/>
              </a:rPr>
              <a:t>compatibil</a:t>
            </a:r>
            <a:r>
              <a:rPr lang="en-US" sz="1600" dirty="0">
                <a:latin typeface="Agency FB" panose="020B0503020202020204" pitchFamily="34" charset="0"/>
              </a:rPr>
              <a:t> cu web-</a:t>
            </a:r>
            <a:r>
              <a:rPr lang="en-US" sz="1600" dirty="0" err="1">
                <a:latin typeface="Agency FB" panose="020B0503020202020204" pitchFamily="34" charset="0"/>
              </a:rPr>
              <a:t>ul</a:t>
            </a:r>
            <a:r>
              <a:rPr lang="en-US" sz="1600" dirty="0">
                <a:latin typeface="Agency FB" panose="020B0503020202020204" pitchFamily="34" charset="0"/>
              </a:rPr>
              <a:t> </a:t>
            </a:r>
            <a:endParaRPr lang="ro-RO" sz="1600" dirty="0">
              <a:latin typeface="Agency FB" panose="020B0503020202020204" pitchFamily="34" charset="0"/>
            </a:endParaRPr>
          </a:p>
          <a:p>
            <a:pPr>
              <a:buFont typeface="Wingdings" panose="05000000000000000000" pitchFamily="2" charset="2"/>
              <a:buChar char="Ø"/>
            </a:pPr>
            <a:r>
              <a:rPr lang="en-US" sz="1600" dirty="0" err="1">
                <a:latin typeface="Agency FB" panose="020B0503020202020204" pitchFamily="34" charset="0"/>
              </a:rPr>
              <a:t>Alertarea</a:t>
            </a:r>
            <a:r>
              <a:rPr lang="en-US" sz="1600" dirty="0">
                <a:latin typeface="Agency FB" panose="020B0503020202020204" pitchFamily="34" charset="0"/>
              </a:rPr>
              <a:t> se </a:t>
            </a:r>
            <a:r>
              <a:rPr lang="en-US" sz="1600" dirty="0" err="1">
                <a:latin typeface="Agency FB" panose="020B0503020202020204" pitchFamily="34" charset="0"/>
              </a:rPr>
              <a:t>va</a:t>
            </a:r>
            <a:r>
              <a:rPr lang="en-US" sz="1600" dirty="0">
                <a:latin typeface="Agency FB" panose="020B0503020202020204" pitchFamily="34" charset="0"/>
              </a:rPr>
              <a:t> </a:t>
            </a:r>
            <a:r>
              <a:rPr lang="en-US" sz="1600" dirty="0" err="1">
                <a:latin typeface="Agency FB" panose="020B0503020202020204" pitchFamily="34" charset="0"/>
              </a:rPr>
              <a:t>baza</a:t>
            </a:r>
            <a:r>
              <a:rPr lang="en-US" sz="1600" dirty="0">
                <a:latin typeface="Agency FB" panose="020B0503020202020204" pitchFamily="34" charset="0"/>
              </a:rPr>
              <a:t> pe </a:t>
            </a:r>
            <a:r>
              <a:rPr lang="en-US" sz="1600" dirty="0" err="1">
                <a:latin typeface="Agency FB" panose="020B0503020202020204" pitchFamily="34" charset="0"/>
              </a:rPr>
              <a:t>logica</a:t>
            </a:r>
            <a:r>
              <a:rPr lang="en-US" sz="1600" dirty="0">
                <a:latin typeface="Agency FB" panose="020B0503020202020204" pitchFamily="34" charset="0"/>
              </a:rPr>
              <a:t> </a:t>
            </a:r>
            <a:r>
              <a:rPr lang="en-US" sz="1600" dirty="0" err="1">
                <a:latin typeface="Agency FB" panose="020B0503020202020204" pitchFamily="34" charset="0"/>
              </a:rPr>
              <a:t>simplă</a:t>
            </a:r>
            <a:r>
              <a:rPr lang="en-US" sz="1600" dirty="0">
                <a:latin typeface="Agency FB" panose="020B0503020202020204" pitchFamily="34" charset="0"/>
              </a:rPr>
              <a:t> de </a:t>
            </a:r>
            <a:r>
              <a:rPr lang="en-US" sz="1600" b="1" dirty="0">
                <a:latin typeface="Agency FB" panose="020B0503020202020204" pitchFamily="34" charset="0"/>
              </a:rPr>
              <a:t>trigger</a:t>
            </a:r>
            <a:r>
              <a:rPr lang="en-US" sz="1600" dirty="0">
                <a:latin typeface="Agency FB" panose="020B0503020202020204" pitchFamily="34" charset="0"/>
              </a:rPr>
              <a:t> (</a:t>
            </a:r>
            <a:r>
              <a:rPr lang="en-US" sz="1600" dirty="0" err="1">
                <a:latin typeface="Agency FB" panose="020B0503020202020204" pitchFamily="34" charset="0"/>
              </a:rPr>
              <a:t>declanșare</a:t>
            </a:r>
            <a:r>
              <a:rPr lang="en-US" sz="1600" dirty="0">
                <a:latin typeface="Agency FB" panose="020B0503020202020204" pitchFamily="34" charset="0"/>
              </a:rPr>
              <a:t>) – </a:t>
            </a:r>
            <a:r>
              <a:rPr lang="en-US" sz="1600" dirty="0" err="1">
                <a:latin typeface="Agency FB" panose="020B0503020202020204" pitchFamily="34" charset="0"/>
              </a:rPr>
              <a:t>când</a:t>
            </a:r>
            <a:r>
              <a:rPr lang="en-US" sz="1600" dirty="0">
                <a:latin typeface="Agency FB" panose="020B0503020202020204" pitchFamily="34" charset="0"/>
              </a:rPr>
              <a:t> o </a:t>
            </a:r>
            <a:r>
              <a:rPr lang="en-US" sz="1600" dirty="0" err="1">
                <a:latin typeface="Agency FB" panose="020B0503020202020204" pitchFamily="34" charset="0"/>
              </a:rPr>
              <a:t>mișcare</a:t>
            </a:r>
            <a:r>
              <a:rPr lang="en-US" sz="1600" dirty="0">
                <a:latin typeface="Agency FB" panose="020B0503020202020204" pitchFamily="34" charset="0"/>
              </a:rPr>
              <a:t> </a:t>
            </a:r>
            <a:r>
              <a:rPr lang="en-US" sz="1600" dirty="0" err="1">
                <a:latin typeface="Agency FB" panose="020B0503020202020204" pitchFamily="34" charset="0"/>
              </a:rPr>
              <a:t>este</a:t>
            </a:r>
            <a:r>
              <a:rPr lang="en-US" sz="1600" dirty="0">
                <a:latin typeface="Agency FB" panose="020B0503020202020204" pitchFamily="34" charset="0"/>
              </a:rPr>
              <a:t> </a:t>
            </a:r>
            <a:r>
              <a:rPr lang="en-US" sz="1600" dirty="0" err="1">
                <a:latin typeface="Agency FB" panose="020B0503020202020204" pitchFamily="34" charset="0"/>
              </a:rPr>
              <a:t>detectată</a:t>
            </a:r>
            <a:r>
              <a:rPr lang="en-US" sz="1600" dirty="0">
                <a:latin typeface="Agency FB" panose="020B0503020202020204" pitchFamily="34" charset="0"/>
              </a:rPr>
              <a:t>, </a:t>
            </a:r>
            <a:r>
              <a:rPr lang="en-US" sz="1600" dirty="0" err="1">
                <a:latin typeface="Agency FB" panose="020B0503020202020204" pitchFamily="34" charset="0"/>
              </a:rPr>
              <a:t>funcția</a:t>
            </a:r>
            <a:r>
              <a:rPr lang="en-US" sz="1600" dirty="0">
                <a:latin typeface="Agency FB" panose="020B0503020202020204" pitchFamily="34" charset="0"/>
              </a:rPr>
              <a:t> de </a:t>
            </a:r>
            <a:r>
              <a:rPr lang="en-US" sz="1600" dirty="0" err="1">
                <a:latin typeface="Agency FB" panose="020B0503020202020204" pitchFamily="34" charset="0"/>
              </a:rPr>
              <a:t>alertă</a:t>
            </a:r>
            <a:r>
              <a:rPr lang="en-US" sz="1600" dirty="0">
                <a:latin typeface="Agency FB" panose="020B0503020202020204" pitchFamily="34" charset="0"/>
              </a:rPr>
              <a:t> </a:t>
            </a:r>
            <a:r>
              <a:rPr lang="en-US" sz="1600" dirty="0" err="1">
                <a:latin typeface="Agency FB" panose="020B0503020202020204" pitchFamily="34" charset="0"/>
              </a:rPr>
              <a:t>va</a:t>
            </a:r>
            <a:r>
              <a:rPr lang="en-US" sz="1600" dirty="0">
                <a:latin typeface="Agency FB" panose="020B0503020202020204" pitchFamily="34" charset="0"/>
              </a:rPr>
              <a:t> fi </a:t>
            </a:r>
            <a:r>
              <a:rPr lang="en-US" sz="1600" dirty="0" err="1">
                <a:latin typeface="Agency FB" panose="020B0503020202020204" pitchFamily="34" charset="0"/>
              </a:rPr>
              <a:t>apelată</a:t>
            </a:r>
            <a:r>
              <a:rPr lang="en-US" sz="1600" dirty="0">
                <a:latin typeface="Agency FB" panose="020B0503020202020204" pitchFamily="34" charset="0"/>
              </a:rPr>
              <a:t> </a:t>
            </a:r>
            <a:r>
              <a:rPr lang="en-US" sz="1600" dirty="0" err="1">
                <a:latin typeface="Agency FB" panose="020B0503020202020204" pitchFamily="34" charset="0"/>
              </a:rPr>
              <a:t>pentru</a:t>
            </a:r>
            <a:r>
              <a:rPr lang="en-US" sz="1600" dirty="0">
                <a:latin typeface="Agency FB" panose="020B0503020202020204" pitchFamily="34" charset="0"/>
              </a:rPr>
              <a:t> a </a:t>
            </a:r>
            <a:r>
              <a:rPr lang="en-US" sz="1600" dirty="0" err="1">
                <a:latin typeface="Agency FB" panose="020B0503020202020204" pitchFamily="34" charset="0"/>
              </a:rPr>
              <a:t>reda</a:t>
            </a:r>
            <a:r>
              <a:rPr lang="en-US" sz="1600" dirty="0">
                <a:latin typeface="Agency FB" panose="020B0503020202020204" pitchFamily="34" charset="0"/>
              </a:rPr>
              <a:t> </a:t>
            </a:r>
            <a:r>
              <a:rPr lang="en-US" sz="1600" dirty="0" err="1">
                <a:latin typeface="Agency FB" panose="020B0503020202020204" pitchFamily="34" charset="0"/>
              </a:rPr>
              <a:t>sunetul</a:t>
            </a:r>
            <a:r>
              <a:rPr lang="en-US" sz="1600" dirty="0">
                <a:latin typeface="Agency FB" panose="020B0503020202020204" pitchFamily="34" charset="0"/>
              </a:rPr>
              <a:t> de </a:t>
            </a:r>
            <a:r>
              <a:rPr lang="en-US" sz="1600" dirty="0" err="1">
                <a:latin typeface="Agency FB" panose="020B0503020202020204" pitchFamily="34" charset="0"/>
              </a:rPr>
              <a:t>avertizare</a:t>
            </a:r>
            <a:r>
              <a:rPr lang="en-US" sz="1600" dirty="0">
                <a:latin typeface="Agency FB" panose="020B0503020202020204" pitchFamily="34" charset="0"/>
              </a:rPr>
              <a:t>.</a:t>
            </a:r>
            <a:endParaRPr lang="ro-RO" sz="1600" dirty="0">
              <a:latin typeface="Agency FB" panose="020B0503020202020204" pitchFamily="34" charset="0"/>
            </a:endParaRPr>
          </a:p>
          <a:p>
            <a:pPr>
              <a:buFont typeface="Wingdings" panose="05000000000000000000" pitchFamily="2" charset="2"/>
              <a:buChar char="Ø"/>
            </a:pPr>
            <a:r>
              <a:rPr lang="en-US" sz="1600" dirty="0" err="1">
                <a:latin typeface="Agency FB" panose="020B0503020202020204" pitchFamily="34" charset="0"/>
              </a:rPr>
              <a:t>Modele</a:t>
            </a:r>
            <a:r>
              <a:rPr lang="en-US" sz="1600" dirty="0">
                <a:latin typeface="Agency FB" panose="020B0503020202020204" pitchFamily="34" charset="0"/>
              </a:rPr>
              <a:t> pre-</a:t>
            </a:r>
            <a:r>
              <a:rPr lang="en-US" sz="1600" dirty="0" err="1">
                <a:latin typeface="Agency FB" panose="020B0503020202020204" pitchFamily="34" charset="0"/>
              </a:rPr>
              <a:t>antrenate</a:t>
            </a:r>
            <a:r>
              <a:rPr lang="en-US" sz="1600" dirty="0">
                <a:latin typeface="Agency FB" panose="020B0503020202020204" pitchFamily="34" charset="0"/>
              </a:rPr>
              <a:t> </a:t>
            </a:r>
            <a:r>
              <a:rPr lang="en-US" sz="1600" dirty="0" err="1">
                <a:latin typeface="Agency FB" panose="020B0503020202020204" pitchFamily="34" charset="0"/>
              </a:rPr>
              <a:t>pentru</a:t>
            </a:r>
            <a:r>
              <a:rPr lang="en-US" sz="1600" dirty="0">
                <a:latin typeface="Agency FB" panose="020B0503020202020204" pitchFamily="34" charset="0"/>
              </a:rPr>
              <a:t> </a:t>
            </a:r>
            <a:r>
              <a:rPr lang="en-US" sz="1600" dirty="0" err="1">
                <a:latin typeface="Agency FB" panose="020B0503020202020204" pitchFamily="34" charset="0"/>
              </a:rPr>
              <a:t>recunoașterea</a:t>
            </a:r>
            <a:r>
              <a:rPr lang="en-US" sz="1600" dirty="0">
                <a:latin typeface="Agency FB" panose="020B0503020202020204" pitchFamily="34" charset="0"/>
              </a:rPr>
              <a:t> </a:t>
            </a:r>
            <a:r>
              <a:rPr lang="en-US" sz="1600" dirty="0" err="1">
                <a:latin typeface="Agency FB" panose="020B0503020202020204" pitchFamily="34" charset="0"/>
              </a:rPr>
              <a:t>facială</a:t>
            </a:r>
            <a:r>
              <a:rPr lang="en-US" sz="1600" dirty="0">
                <a:latin typeface="Agency FB" panose="020B0503020202020204" pitchFamily="34" charset="0"/>
              </a:rPr>
              <a:t> </a:t>
            </a:r>
            <a:r>
              <a:rPr lang="en-US" sz="1600" dirty="0" err="1">
                <a:latin typeface="Agency FB" panose="020B0503020202020204" pitchFamily="34" charset="0"/>
              </a:rPr>
              <a:t>sau</a:t>
            </a:r>
            <a:r>
              <a:rPr lang="en-US" sz="1600" dirty="0">
                <a:latin typeface="Agency FB" panose="020B0503020202020204" pitchFamily="34" charset="0"/>
              </a:rPr>
              <a:t> </a:t>
            </a:r>
            <a:r>
              <a:rPr lang="en-US" sz="1600" dirty="0" err="1">
                <a:latin typeface="Agency FB" panose="020B0503020202020204" pitchFamily="34" charset="0"/>
              </a:rPr>
              <a:t>detecția</a:t>
            </a:r>
            <a:r>
              <a:rPr lang="en-US" sz="1600" dirty="0">
                <a:latin typeface="Agency FB" panose="020B0503020202020204" pitchFamily="34" charset="0"/>
              </a:rPr>
              <a:t> </a:t>
            </a:r>
            <a:r>
              <a:rPr lang="en-US" sz="1600" dirty="0" err="1">
                <a:latin typeface="Agency FB" panose="020B0503020202020204" pitchFamily="34" charset="0"/>
              </a:rPr>
              <a:t>comportamentelor</a:t>
            </a:r>
            <a:r>
              <a:rPr lang="en-US" sz="1600" dirty="0">
                <a:latin typeface="Agency FB" panose="020B0503020202020204" pitchFamily="34" charset="0"/>
              </a:rPr>
              <a:t> </a:t>
            </a:r>
            <a:r>
              <a:rPr lang="en-US" sz="1600" dirty="0" err="1">
                <a:latin typeface="Agency FB" panose="020B0503020202020204" pitchFamily="34" charset="0"/>
              </a:rPr>
              <a:t>anormale</a:t>
            </a:r>
            <a:r>
              <a:rPr lang="en-US" sz="1600" dirty="0">
                <a:latin typeface="Agency FB" panose="020B0503020202020204" pitchFamily="34" charset="0"/>
              </a:rPr>
              <a:t> </a:t>
            </a:r>
            <a:r>
              <a:rPr lang="en-US" sz="1600" dirty="0" err="1">
                <a:latin typeface="Agency FB" panose="020B0503020202020204" pitchFamily="34" charset="0"/>
              </a:rPr>
              <a:t>vor</a:t>
            </a:r>
            <a:r>
              <a:rPr lang="en-US" sz="1600" dirty="0">
                <a:latin typeface="Agency FB" panose="020B0503020202020204" pitchFamily="34" charset="0"/>
              </a:rPr>
              <a:t> fi </a:t>
            </a:r>
            <a:r>
              <a:rPr lang="en-US" sz="1600" dirty="0" err="1">
                <a:latin typeface="Agency FB" panose="020B0503020202020204" pitchFamily="34" charset="0"/>
              </a:rPr>
              <a:t>aplicate</a:t>
            </a:r>
            <a:r>
              <a:rPr lang="en-US" sz="1600" dirty="0">
                <a:latin typeface="Agency FB" panose="020B0503020202020204" pitchFamily="34" charset="0"/>
              </a:rPr>
              <a:t> pe </a:t>
            </a:r>
            <a:r>
              <a:rPr lang="en-US" sz="1600" dirty="0" err="1">
                <a:latin typeface="Agency FB" panose="020B0503020202020204" pitchFamily="34" charset="0"/>
              </a:rPr>
              <a:t>fluxul</a:t>
            </a:r>
            <a:r>
              <a:rPr lang="en-US" sz="1600" dirty="0">
                <a:latin typeface="Agency FB" panose="020B0503020202020204" pitchFamily="34" charset="0"/>
              </a:rPr>
              <a:t> video</a:t>
            </a:r>
            <a:endParaRPr lang="ro-RO" sz="1600" dirty="0">
              <a:latin typeface="Agency FB" panose="020B0503020202020204" pitchFamily="34" charset="0"/>
            </a:endParaRPr>
          </a:p>
        </p:txBody>
      </p:sp>
      <p:cxnSp>
        <p:nvCxnSpPr>
          <p:cNvPr id="18" name="Straight Arrow Connector 17">
            <a:extLst>
              <a:ext uri="{FF2B5EF4-FFF2-40B4-BE49-F238E27FC236}">
                <a16:creationId xmlns:a16="http://schemas.microsoft.com/office/drawing/2014/main" id="{0F130AC6-D384-6037-EA9B-37AA963613AA}"/>
              </a:ext>
            </a:extLst>
          </p:cNvPr>
          <p:cNvCxnSpPr>
            <a:cxnSpLocks/>
          </p:cNvCxnSpPr>
          <p:nvPr/>
        </p:nvCxnSpPr>
        <p:spPr>
          <a:xfrm>
            <a:off x="1854114" y="685751"/>
            <a:ext cx="72492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43F27E82-513B-2160-F545-EE513EB8FD73}"/>
              </a:ext>
            </a:extLst>
          </p:cNvPr>
          <p:cNvCxnSpPr>
            <a:cxnSpLocks/>
          </p:cNvCxnSpPr>
          <p:nvPr/>
        </p:nvCxnSpPr>
        <p:spPr>
          <a:xfrm>
            <a:off x="368215" y="3669873"/>
            <a:ext cx="214792"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4B30A7B0-6B10-F86D-A0DC-064D534542E4}"/>
              </a:ext>
            </a:extLst>
          </p:cNvPr>
          <p:cNvCxnSpPr>
            <a:cxnSpLocks/>
          </p:cNvCxnSpPr>
          <p:nvPr/>
        </p:nvCxnSpPr>
        <p:spPr>
          <a:xfrm>
            <a:off x="1854114" y="675060"/>
            <a:ext cx="0" cy="2994813"/>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F81DC07A-0D89-1DFB-F0D7-E6DF60F92F85}"/>
              </a:ext>
            </a:extLst>
          </p:cNvPr>
          <p:cNvCxnSpPr>
            <a:cxnSpLocks/>
          </p:cNvCxnSpPr>
          <p:nvPr/>
        </p:nvCxnSpPr>
        <p:spPr>
          <a:xfrm>
            <a:off x="2266247" y="1257044"/>
            <a:ext cx="31279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0C8B18ED-26E7-EC11-4728-AA2A40DF1810}"/>
              </a:ext>
            </a:extLst>
          </p:cNvPr>
          <p:cNvCxnSpPr>
            <a:cxnSpLocks/>
          </p:cNvCxnSpPr>
          <p:nvPr/>
        </p:nvCxnSpPr>
        <p:spPr>
          <a:xfrm>
            <a:off x="2266247" y="1257044"/>
            <a:ext cx="0" cy="1386144"/>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AE33609B-D179-8895-C321-E82DB7DCC6C1}"/>
              </a:ext>
            </a:extLst>
          </p:cNvPr>
          <p:cNvCxnSpPr>
            <a:cxnSpLocks/>
          </p:cNvCxnSpPr>
          <p:nvPr/>
        </p:nvCxnSpPr>
        <p:spPr>
          <a:xfrm flipH="1">
            <a:off x="11856291" y="1845834"/>
            <a:ext cx="22524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99EB391F-E3FC-31B9-DB12-B20025D6F2BC}"/>
              </a:ext>
            </a:extLst>
          </p:cNvPr>
          <p:cNvCxnSpPr>
            <a:cxnSpLocks/>
          </p:cNvCxnSpPr>
          <p:nvPr/>
        </p:nvCxnSpPr>
        <p:spPr>
          <a:xfrm>
            <a:off x="12081536" y="1845834"/>
            <a:ext cx="0" cy="1060692"/>
          </a:xfrm>
          <a:prstGeom prst="line">
            <a:avLst/>
          </a:prstGeom>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B3686361-D10F-8C1D-9419-84A80ABE8766}"/>
              </a:ext>
            </a:extLst>
          </p:cNvPr>
          <p:cNvCxnSpPr>
            <a:cxnSpLocks/>
          </p:cNvCxnSpPr>
          <p:nvPr/>
        </p:nvCxnSpPr>
        <p:spPr>
          <a:xfrm>
            <a:off x="2266247" y="2634343"/>
            <a:ext cx="2162878" cy="79465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6A3BB2B6-FD8E-0CFF-AD08-EB9840CBD36A}"/>
              </a:ext>
            </a:extLst>
          </p:cNvPr>
          <p:cNvCxnSpPr>
            <a:cxnSpLocks/>
          </p:cNvCxnSpPr>
          <p:nvPr/>
        </p:nvCxnSpPr>
        <p:spPr>
          <a:xfrm flipH="1">
            <a:off x="10778041" y="2360666"/>
            <a:ext cx="65910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3EB67902-4DF7-2EA8-8617-61BC473FB579}"/>
              </a:ext>
            </a:extLst>
          </p:cNvPr>
          <p:cNvCxnSpPr>
            <a:cxnSpLocks/>
          </p:cNvCxnSpPr>
          <p:nvPr/>
        </p:nvCxnSpPr>
        <p:spPr>
          <a:xfrm>
            <a:off x="11437144" y="2358992"/>
            <a:ext cx="0" cy="2621762"/>
          </a:xfrm>
          <a:prstGeom prst="line">
            <a:avLst/>
          </a:prstGeom>
        </p:spPr>
        <p:style>
          <a:lnRef idx="2">
            <a:schemeClr val="accent1"/>
          </a:lnRef>
          <a:fillRef idx="0">
            <a:schemeClr val="accent1"/>
          </a:fillRef>
          <a:effectRef idx="1">
            <a:schemeClr val="accent1"/>
          </a:effectRef>
          <a:fontRef idx="minor">
            <a:schemeClr val="tx1"/>
          </a:fontRef>
        </p:style>
      </p:cxnSp>
      <p:cxnSp>
        <p:nvCxnSpPr>
          <p:cNvPr id="46" name="Straight Arrow Connector 45">
            <a:extLst>
              <a:ext uri="{FF2B5EF4-FFF2-40B4-BE49-F238E27FC236}">
                <a16:creationId xmlns:a16="http://schemas.microsoft.com/office/drawing/2014/main" id="{CA7BB7D8-2349-13AD-D72C-12DBBB6C18BC}"/>
              </a:ext>
            </a:extLst>
          </p:cNvPr>
          <p:cNvCxnSpPr>
            <a:cxnSpLocks/>
          </p:cNvCxnSpPr>
          <p:nvPr/>
        </p:nvCxnSpPr>
        <p:spPr>
          <a:xfrm>
            <a:off x="7334713" y="2910334"/>
            <a:ext cx="0" cy="75953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48" name="Picture 47" descr="A black and white sign with a camera&#10;&#10;Description automatically generated">
            <a:extLst>
              <a:ext uri="{FF2B5EF4-FFF2-40B4-BE49-F238E27FC236}">
                <a16:creationId xmlns:a16="http://schemas.microsoft.com/office/drawing/2014/main" id="{62069AD4-A1CF-DBC8-E6BC-6D76529A8F8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1925808" y="3197103"/>
            <a:ext cx="1094735" cy="727446"/>
          </a:xfrm>
          <a:prstGeom prst="rect">
            <a:avLst/>
          </a:prstGeom>
        </p:spPr>
      </p:pic>
      <p:cxnSp>
        <p:nvCxnSpPr>
          <p:cNvPr id="67" name="Straight Connector 66">
            <a:extLst>
              <a:ext uri="{FF2B5EF4-FFF2-40B4-BE49-F238E27FC236}">
                <a16:creationId xmlns:a16="http://schemas.microsoft.com/office/drawing/2014/main" id="{C0AFF6E3-1CA5-AC79-563A-5E871D3DF3DC}"/>
              </a:ext>
            </a:extLst>
          </p:cNvPr>
          <p:cNvCxnSpPr>
            <a:cxnSpLocks/>
          </p:cNvCxnSpPr>
          <p:nvPr/>
        </p:nvCxnSpPr>
        <p:spPr>
          <a:xfrm flipH="1">
            <a:off x="7334713" y="2906526"/>
            <a:ext cx="4746823" cy="0"/>
          </a:xfrm>
          <a:prstGeom prst="line">
            <a:avLst/>
          </a:prstGeom>
        </p:spPr>
        <p:style>
          <a:lnRef idx="2">
            <a:schemeClr val="accent1"/>
          </a:lnRef>
          <a:fillRef idx="0">
            <a:schemeClr val="accent1"/>
          </a:fillRef>
          <a:effectRef idx="1">
            <a:schemeClr val="accent1"/>
          </a:effectRef>
          <a:fontRef idx="minor">
            <a:schemeClr val="tx1"/>
          </a:fontRef>
        </p:style>
      </p:cxnSp>
      <p:pic>
        <p:nvPicPr>
          <p:cNvPr id="71" name="Picture 70" descr="A black and white sign with a camera&#10;&#10;Description automatically generated">
            <a:extLst>
              <a:ext uri="{FF2B5EF4-FFF2-40B4-BE49-F238E27FC236}">
                <a16:creationId xmlns:a16="http://schemas.microsoft.com/office/drawing/2014/main" id="{C39E1340-4E85-E8F9-AB9F-79AB62A1BD2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10457834" y="3197103"/>
            <a:ext cx="1094735" cy="727446"/>
          </a:xfrm>
          <a:prstGeom prst="rect">
            <a:avLst/>
          </a:prstGeom>
        </p:spPr>
      </p:pic>
      <p:pic>
        <p:nvPicPr>
          <p:cNvPr id="72" name="Picture 71" descr="A black and white sign with a camera&#10;&#10;Description automatically generated">
            <a:extLst>
              <a:ext uri="{FF2B5EF4-FFF2-40B4-BE49-F238E27FC236}">
                <a16:creationId xmlns:a16="http://schemas.microsoft.com/office/drawing/2014/main" id="{DF5DB1CD-1744-4A34-DDF3-F9EB051AEA2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7635422" y="3197103"/>
            <a:ext cx="1094735" cy="727446"/>
          </a:xfrm>
          <a:prstGeom prst="rect">
            <a:avLst/>
          </a:prstGeom>
        </p:spPr>
      </p:pic>
      <p:pic>
        <p:nvPicPr>
          <p:cNvPr id="73" name="Picture 72" descr="A black and white sign with a camera&#10;&#10;Description automatically generated">
            <a:extLst>
              <a:ext uri="{FF2B5EF4-FFF2-40B4-BE49-F238E27FC236}">
                <a16:creationId xmlns:a16="http://schemas.microsoft.com/office/drawing/2014/main" id="{05B94E0A-EB50-AB0A-DF61-23B1BA2AC39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4729834" y="3188023"/>
            <a:ext cx="1094735" cy="727446"/>
          </a:xfrm>
          <a:prstGeom prst="rect">
            <a:avLst/>
          </a:prstGeom>
        </p:spPr>
      </p:pic>
      <p:sp>
        <p:nvSpPr>
          <p:cNvPr id="74" name="Title 1">
            <a:extLst>
              <a:ext uri="{FF2B5EF4-FFF2-40B4-BE49-F238E27FC236}">
                <a16:creationId xmlns:a16="http://schemas.microsoft.com/office/drawing/2014/main" id="{67D2D406-8DDF-BF05-C067-D13CDC703EB7}"/>
              </a:ext>
            </a:extLst>
          </p:cNvPr>
          <p:cNvSpPr txBox="1">
            <a:spLocks/>
          </p:cNvSpPr>
          <p:nvPr/>
        </p:nvSpPr>
        <p:spPr>
          <a:xfrm>
            <a:off x="5123204" y="2752428"/>
            <a:ext cx="2012908" cy="365125"/>
          </a:xfrm>
          <a:prstGeom prst="rect">
            <a:avLst/>
          </a:prstGeom>
          <a:ln>
            <a:solidFill>
              <a:schemeClr val="bg2">
                <a:lumMod val="75000"/>
              </a:schemeClr>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600" dirty="0">
                <a:latin typeface="Agency FB" panose="020B0503020202020204" pitchFamily="34" charset="0"/>
              </a:rPr>
              <a:t>2.3.</a:t>
            </a:r>
            <a:r>
              <a:rPr lang="ro-RO" sz="1600" dirty="0">
                <a:latin typeface="Agency FB" panose="020B0503020202020204" pitchFamily="34" charset="0"/>
              </a:rPr>
              <a:t> </a:t>
            </a:r>
            <a:r>
              <a:rPr lang="en-US" sz="1600">
                <a:latin typeface="Agency FB" panose="020B0503020202020204" pitchFamily="34" charset="0"/>
              </a:rPr>
              <a:t>Algoritmi:</a:t>
            </a:r>
            <a:endParaRPr lang="en-US" sz="1600" dirty="0">
              <a:latin typeface="Agency FB" panose="020B0503020202020204" pitchFamily="34" charset="0"/>
            </a:endParaRPr>
          </a:p>
        </p:txBody>
      </p:sp>
    </p:spTree>
    <p:extLst>
      <p:ext uri="{BB962C8B-B14F-4D97-AF65-F5344CB8AC3E}">
        <p14:creationId xmlns:p14="http://schemas.microsoft.com/office/powerpoint/2010/main" val="2286894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60CC7D-2FE9-8759-DFF8-337804BE41EE}"/>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8B3F2331-DA9D-EDD9-B5F6-15D72A418E0C}"/>
              </a:ext>
            </a:extLst>
          </p:cNvPr>
          <p:cNvSpPr>
            <a:spLocks noGrp="1"/>
          </p:cNvSpPr>
          <p:nvPr>
            <p:ph type="dt" sz="half" idx="10"/>
          </p:nvPr>
        </p:nvSpPr>
        <p:spPr/>
        <p:txBody>
          <a:bodyPr/>
          <a:lstStyle/>
          <a:p>
            <a:fld id="{039F8240-693E-4920-8C7B-F31A40762CA0}" type="datetime1">
              <a:rPr lang="en-US" smtClean="0">
                <a:latin typeface="Agency FB" panose="020B0503020202020204" pitchFamily="34" charset="0"/>
              </a:rPr>
              <a:t>11/7/2024</a:t>
            </a:fld>
            <a:endParaRPr lang="en-US">
              <a:latin typeface="Agency FB" panose="020B0503020202020204" pitchFamily="34" charset="0"/>
            </a:endParaRPr>
          </a:p>
        </p:txBody>
      </p:sp>
      <p:sp>
        <p:nvSpPr>
          <p:cNvPr id="5" name="Footer Placeholder 4">
            <a:extLst>
              <a:ext uri="{FF2B5EF4-FFF2-40B4-BE49-F238E27FC236}">
                <a16:creationId xmlns:a16="http://schemas.microsoft.com/office/drawing/2014/main" id="{3C2970B5-D100-1742-F54B-C8ECBD764786}"/>
              </a:ext>
            </a:extLst>
          </p:cNvPr>
          <p:cNvSpPr>
            <a:spLocks noGrp="1"/>
          </p:cNvSpPr>
          <p:nvPr>
            <p:ph type="ftr" sz="quarter" idx="11"/>
          </p:nvPr>
        </p:nvSpPr>
        <p:spPr>
          <a:xfrm>
            <a:off x="4038600" y="6436130"/>
            <a:ext cx="4114800" cy="365125"/>
          </a:xfrm>
        </p:spPr>
        <p:txBody>
          <a:bodyPr/>
          <a:lstStyle/>
          <a:p>
            <a:r>
              <a:rPr lang="en-US" dirty="0">
                <a:latin typeface="Agency FB" panose="020B0503020202020204" pitchFamily="34" charset="0"/>
              </a:rPr>
              <a:t>Ureche Simona – </a:t>
            </a:r>
            <a:r>
              <a:rPr lang="en-US" dirty="0" err="1">
                <a:latin typeface="Agency FB" panose="020B0503020202020204" pitchFamily="34" charset="0"/>
              </a:rPr>
              <a:t>grupa</a:t>
            </a:r>
            <a:r>
              <a:rPr lang="en-US" dirty="0">
                <a:latin typeface="Agency FB" panose="020B0503020202020204" pitchFamily="34" charset="0"/>
              </a:rPr>
              <a:t> 30234 – </a:t>
            </a:r>
            <a:r>
              <a:rPr lang="en-US" dirty="0" err="1">
                <a:latin typeface="Agency FB" panose="020B0503020202020204" pitchFamily="34" charset="0"/>
              </a:rPr>
              <a:t>proiect</a:t>
            </a:r>
            <a:r>
              <a:rPr lang="en-US" dirty="0">
                <a:latin typeface="Agency FB" panose="020B0503020202020204" pitchFamily="34" charset="0"/>
              </a:rPr>
              <a:t> SSC</a:t>
            </a:r>
          </a:p>
          <a:p>
            <a:endParaRPr lang="en-US" dirty="0">
              <a:latin typeface="Agency FB" panose="020B0503020202020204" pitchFamily="34" charset="0"/>
            </a:endParaRPr>
          </a:p>
          <a:p>
            <a:endParaRPr lang="en-US" dirty="0">
              <a:latin typeface="Agency FB" panose="020B0503020202020204" pitchFamily="34" charset="0"/>
            </a:endParaRPr>
          </a:p>
        </p:txBody>
      </p:sp>
      <p:sp>
        <p:nvSpPr>
          <p:cNvPr id="6" name="Slide Number Placeholder 5">
            <a:extLst>
              <a:ext uri="{FF2B5EF4-FFF2-40B4-BE49-F238E27FC236}">
                <a16:creationId xmlns:a16="http://schemas.microsoft.com/office/drawing/2014/main" id="{625E5219-B010-E996-6D53-6F2FC446F443}"/>
              </a:ext>
            </a:extLst>
          </p:cNvPr>
          <p:cNvSpPr>
            <a:spLocks noGrp="1"/>
          </p:cNvSpPr>
          <p:nvPr>
            <p:ph type="sldNum" sz="quarter" idx="12"/>
          </p:nvPr>
        </p:nvSpPr>
        <p:spPr/>
        <p:txBody>
          <a:bodyPr/>
          <a:lstStyle/>
          <a:p>
            <a:fld id="{95736E83-7EEF-47CB-93FC-F4B3DC28C71A}" type="slidenum">
              <a:rPr lang="en-US" smtClean="0">
                <a:latin typeface="Agency FB" panose="020B0503020202020204" pitchFamily="34" charset="0"/>
              </a:rPr>
              <a:t>7</a:t>
            </a:fld>
            <a:endParaRPr lang="en-US">
              <a:latin typeface="Agency FB" panose="020B0503020202020204" pitchFamily="34" charset="0"/>
            </a:endParaRPr>
          </a:p>
        </p:txBody>
      </p:sp>
      <p:sp>
        <p:nvSpPr>
          <p:cNvPr id="7" name="Title 1">
            <a:extLst>
              <a:ext uri="{FF2B5EF4-FFF2-40B4-BE49-F238E27FC236}">
                <a16:creationId xmlns:a16="http://schemas.microsoft.com/office/drawing/2014/main" id="{5ED30313-5C3A-B257-9A9C-A85ED7A619EF}"/>
              </a:ext>
            </a:extLst>
          </p:cNvPr>
          <p:cNvSpPr txBox="1">
            <a:spLocks/>
          </p:cNvSpPr>
          <p:nvPr/>
        </p:nvSpPr>
        <p:spPr>
          <a:xfrm>
            <a:off x="55232" y="61369"/>
            <a:ext cx="1202835" cy="365125"/>
          </a:xfrm>
          <a:prstGeom prst="rect">
            <a:avLst/>
          </a:prstGeom>
          <a:ln>
            <a:solidFill>
              <a:schemeClr val="bg2">
                <a:lumMod val="75000"/>
              </a:schemeClr>
            </a:solidFill>
          </a:ln>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300" dirty="0">
                <a:latin typeface="Agency FB" panose="020B0503020202020204" pitchFamily="34" charset="0"/>
              </a:rPr>
              <a:t>1</a:t>
            </a:r>
            <a:r>
              <a:rPr lang="ro-RO" sz="1300" dirty="0">
                <a:latin typeface="Agency FB" panose="020B0503020202020204" pitchFamily="34" charset="0"/>
              </a:rPr>
              <a:t>.3</a:t>
            </a:r>
            <a:r>
              <a:rPr lang="en-US" sz="1300" dirty="0">
                <a:latin typeface="Agency FB" panose="020B0503020202020204" pitchFamily="34" charset="0"/>
              </a:rPr>
              <a:t>.</a:t>
            </a:r>
            <a:r>
              <a:rPr lang="ro-RO" sz="1300" dirty="0">
                <a:latin typeface="Agency FB" panose="020B0503020202020204" pitchFamily="34" charset="0"/>
              </a:rPr>
              <a:t> Obiective</a:t>
            </a:r>
            <a:r>
              <a:rPr lang="en-US" sz="1200" dirty="0">
                <a:latin typeface="Agency FB" panose="020B0503020202020204" pitchFamily="34" charset="0"/>
              </a:rPr>
              <a:t>:</a:t>
            </a:r>
          </a:p>
        </p:txBody>
      </p:sp>
      <p:sp>
        <p:nvSpPr>
          <p:cNvPr id="8" name="Title 7">
            <a:extLst>
              <a:ext uri="{FF2B5EF4-FFF2-40B4-BE49-F238E27FC236}">
                <a16:creationId xmlns:a16="http://schemas.microsoft.com/office/drawing/2014/main" id="{8D95C52A-EBB9-E95D-AA1E-6A132F47A4C0}"/>
              </a:ext>
            </a:extLst>
          </p:cNvPr>
          <p:cNvSpPr>
            <a:spLocks noGrp="1"/>
          </p:cNvSpPr>
          <p:nvPr>
            <p:ph type="ctrTitle"/>
          </p:nvPr>
        </p:nvSpPr>
        <p:spPr>
          <a:xfrm>
            <a:off x="2080592" y="56745"/>
            <a:ext cx="8304170" cy="365125"/>
          </a:xfrm>
          <a:ln>
            <a:solidFill>
              <a:schemeClr val="bg2">
                <a:lumMod val="75000"/>
              </a:schemeClr>
            </a:solidFill>
          </a:ln>
        </p:spPr>
        <p:txBody>
          <a:bodyPr>
            <a:normAutofit fontScale="90000"/>
          </a:bodyPr>
          <a:lstStyle/>
          <a:p>
            <a:br>
              <a:rPr lang="ro-RO" sz="2600" dirty="0">
                <a:latin typeface="Agency FB" panose="020B0503020202020204" pitchFamily="34" charset="0"/>
              </a:rPr>
            </a:br>
            <a:r>
              <a:rPr lang="en-US" sz="2600" dirty="0">
                <a:latin typeface="Agency FB" panose="020B0503020202020204" pitchFamily="34" charset="0"/>
              </a:rPr>
              <a:t>3. Analiza: </a:t>
            </a:r>
            <a:r>
              <a:rPr lang="ro-RO" sz="2600" dirty="0">
                <a:latin typeface="Agency FB" panose="020B0503020202020204" pitchFamily="34" charset="0"/>
              </a:rPr>
              <a:t>	</a:t>
            </a:r>
            <a:endParaRPr lang="en-US" sz="2600" dirty="0">
              <a:latin typeface="Agency FB" panose="020B0503020202020204" pitchFamily="34" charset="0"/>
            </a:endParaRPr>
          </a:p>
        </p:txBody>
      </p:sp>
      <p:pic>
        <p:nvPicPr>
          <p:cNvPr id="10" name="Picture 9" descr="A black and white sign with a camera&#10;&#10;Description automatically generated">
            <a:extLst>
              <a:ext uri="{FF2B5EF4-FFF2-40B4-BE49-F238E27FC236}">
                <a16:creationId xmlns:a16="http://schemas.microsoft.com/office/drawing/2014/main" id="{BF9662A2-68CD-2481-2E47-DB70FD8B8D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654"/>
            <a:ext cx="1764931" cy="1172788"/>
          </a:xfrm>
          <a:prstGeom prst="rect">
            <a:avLst/>
          </a:prstGeom>
        </p:spPr>
      </p:pic>
      <p:sp>
        <p:nvSpPr>
          <p:cNvPr id="9" name="Title 7">
            <a:extLst>
              <a:ext uri="{FF2B5EF4-FFF2-40B4-BE49-F238E27FC236}">
                <a16:creationId xmlns:a16="http://schemas.microsoft.com/office/drawing/2014/main" id="{8BE6DDD6-17E2-58D3-B596-E066D6DB3F9E}"/>
              </a:ext>
            </a:extLst>
          </p:cNvPr>
          <p:cNvSpPr txBox="1">
            <a:spLocks/>
          </p:cNvSpPr>
          <p:nvPr/>
        </p:nvSpPr>
        <p:spPr>
          <a:xfrm>
            <a:off x="5363928" y="835172"/>
            <a:ext cx="2228048" cy="442024"/>
          </a:xfrm>
          <a:prstGeom prst="rect">
            <a:avLst/>
          </a:prstGeom>
          <a:ln>
            <a:solidFill>
              <a:schemeClr val="bg2">
                <a:lumMod val="75000"/>
              </a:schemeClr>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600" dirty="0" err="1">
                <a:latin typeface="Agency FB" panose="020B0503020202020204" pitchFamily="34" charset="0"/>
              </a:rPr>
              <a:t>Cerințe</a:t>
            </a:r>
            <a:r>
              <a:rPr lang="en-US" sz="1600" dirty="0">
                <a:latin typeface="Agency FB" panose="020B0503020202020204" pitchFamily="34" charset="0"/>
              </a:rPr>
              <a:t> </a:t>
            </a:r>
            <a:r>
              <a:rPr lang="en-US" sz="1600" dirty="0" err="1">
                <a:latin typeface="Agency FB" panose="020B0503020202020204" pitchFamily="34" charset="0"/>
              </a:rPr>
              <a:t>funcționale</a:t>
            </a:r>
            <a:r>
              <a:rPr lang="en-US" sz="1600" dirty="0">
                <a:latin typeface="Agency FB" panose="020B0503020202020204" pitchFamily="34" charset="0"/>
              </a:rPr>
              <a:t>:</a:t>
            </a:r>
          </a:p>
        </p:txBody>
      </p:sp>
      <p:graphicFrame>
        <p:nvGraphicFramePr>
          <p:cNvPr id="16" name="Content Placeholder 2">
            <a:extLst>
              <a:ext uri="{FF2B5EF4-FFF2-40B4-BE49-F238E27FC236}">
                <a16:creationId xmlns:a16="http://schemas.microsoft.com/office/drawing/2014/main" id="{219601A2-083C-6E80-5739-D3392FE8E49E}"/>
              </a:ext>
            </a:extLst>
          </p:cNvPr>
          <p:cNvGraphicFramePr/>
          <p:nvPr>
            <p:extLst>
              <p:ext uri="{D42A27DB-BD31-4B8C-83A1-F6EECF244321}">
                <p14:modId xmlns:p14="http://schemas.microsoft.com/office/powerpoint/2010/main" val="2564172193"/>
              </p:ext>
            </p:extLst>
          </p:nvPr>
        </p:nvGraphicFramePr>
        <p:xfrm>
          <a:off x="110464" y="1385258"/>
          <a:ext cx="12081536" cy="50554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9" name="Title 7">
            <a:extLst>
              <a:ext uri="{FF2B5EF4-FFF2-40B4-BE49-F238E27FC236}">
                <a16:creationId xmlns:a16="http://schemas.microsoft.com/office/drawing/2014/main" id="{6A375ACC-CEBE-3DD6-B631-A038497E7197}"/>
              </a:ext>
            </a:extLst>
          </p:cNvPr>
          <p:cNvSpPr txBox="1">
            <a:spLocks/>
          </p:cNvSpPr>
          <p:nvPr/>
        </p:nvSpPr>
        <p:spPr>
          <a:xfrm>
            <a:off x="3923184" y="3854283"/>
            <a:ext cx="2228048" cy="442024"/>
          </a:xfrm>
          <a:prstGeom prst="rect">
            <a:avLst/>
          </a:prstGeom>
          <a:ln>
            <a:solidFill>
              <a:schemeClr val="bg2">
                <a:lumMod val="75000"/>
              </a:schemeClr>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600" dirty="0" err="1">
                <a:latin typeface="Agency FB" panose="020B0503020202020204" pitchFamily="34" charset="0"/>
              </a:rPr>
              <a:t>Cerințe</a:t>
            </a:r>
            <a:r>
              <a:rPr lang="en-US" sz="1600" dirty="0">
                <a:latin typeface="Agency FB" panose="020B0503020202020204" pitchFamily="34" charset="0"/>
              </a:rPr>
              <a:t>  non-</a:t>
            </a:r>
            <a:r>
              <a:rPr lang="en-US" sz="1600" dirty="0" err="1">
                <a:latin typeface="Agency FB" panose="020B0503020202020204" pitchFamily="34" charset="0"/>
              </a:rPr>
              <a:t>funcționale</a:t>
            </a:r>
            <a:r>
              <a:rPr lang="en-US" sz="1600" dirty="0">
                <a:latin typeface="Agency FB" panose="020B0503020202020204" pitchFamily="34" charset="0"/>
              </a:rPr>
              <a:t>:</a:t>
            </a:r>
          </a:p>
        </p:txBody>
      </p:sp>
    </p:spTree>
    <p:extLst>
      <p:ext uri="{BB962C8B-B14F-4D97-AF65-F5344CB8AC3E}">
        <p14:creationId xmlns:p14="http://schemas.microsoft.com/office/powerpoint/2010/main" val="2080943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4CED59-C0BB-ADA4-4126-E360884A53B2}"/>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5CA5FFE6-42F5-5428-149C-EFB58E4AAE5E}"/>
              </a:ext>
            </a:extLst>
          </p:cNvPr>
          <p:cNvSpPr>
            <a:spLocks noGrp="1"/>
          </p:cNvSpPr>
          <p:nvPr>
            <p:ph type="dt" sz="half" idx="10"/>
          </p:nvPr>
        </p:nvSpPr>
        <p:spPr/>
        <p:txBody>
          <a:bodyPr/>
          <a:lstStyle/>
          <a:p>
            <a:fld id="{039F8240-693E-4920-8C7B-F31A40762CA0}" type="datetime1">
              <a:rPr lang="en-US" smtClean="0">
                <a:latin typeface="Agency FB" panose="020B0503020202020204" pitchFamily="34" charset="0"/>
              </a:rPr>
              <a:t>11/7/2024</a:t>
            </a:fld>
            <a:endParaRPr lang="en-US">
              <a:latin typeface="Agency FB" panose="020B0503020202020204" pitchFamily="34" charset="0"/>
            </a:endParaRPr>
          </a:p>
        </p:txBody>
      </p:sp>
      <p:sp>
        <p:nvSpPr>
          <p:cNvPr id="5" name="Footer Placeholder 4">
            <a:extLst>
              <a:ext uri="{FF2B5EF4-FFF2-40B4-BE49-F238E27FC236}">
                <a16:creationId xmlns:a16="http://schemas.microsoft.com/office/drawing/2014/main" id="{E2F7AD65-F2A5-3693-2752-3550FCD07808}"/>
              </a:ext>
            </a:extLst>
          </p:cNvPr>
          <p:cNvSpPr>
            <a:spLocks noGrp="1"/>
          </p:cNvSpPr>
          <p:nvPr>
            <p:ph type="ftr" sz="quarter" idx="11"/>
          </p:nvPr>
        </p:nvSpPr>
        <p:spPr>
          <a:xfrm>
            <a:off x="4038600" y="6436130"/>
            <a:ext cx="4114800" cy="365125"/>
          </a:xfrm>
        </p:spPr>
        <p:txBody>
          <a:bodyPr/>
          <a:lstStyle/>
          <a:p>
            <a:r>
              <a:rPr lang="en-US" dirty="0">
                <a:latin typeface="Agency FB" panose="020B0503020202020204" pitchFamily="34" charset="0"/>
              </a:rPr>
              <a:t>Ureche Simona – </a:t>
            </a:r>
            <a:r>
              <a:rPr lang="en-US" dirty="0" err="1">
                <a:latin typeface="Agency FB" panose="020B0503020202020204" pitchFamily="34" charset="0"/>
              </a:rPr>
              <a:t>grupa</a:t>
            </a:r>
            <a:r>
              <a:rPr lang="en-US" dirty="0">
                <a:latin typeface="Agency FB" panose="020B0503020202020204" pitchFamily="34" charset="0"/>
              </a:rPr>
              <a:t> 30234 – </a:t>
            </a:r>
            <a:r>
              <a:rPr lang="en-US" dirty="0" err="1">
                <a:latin typeface="Agency FB" panose="020B0503020202020204" pitchFamily="34" charset="0"/>
              </a:rPr>
              <a:t>proiect</a:t>
            </a:r>
            <a:r>
              <a:rPr lang="en-US" dirty="0">
                <a:latin typeface="Agency FB" panose="020B0503020202020204" pitchFamily="34" charset="0"/>
              </a:rPr>
              <a:t> SSC</a:t>
            </a:r>
          </a:p>
          <a:p>
            <a:endParaRPr lang="en-US" dirty="0">
              <a:latin typeface="Agency FB" panose="020B0503020202020204" pitchFamily="34" charset="0"/>
            </a:endParaRPr>
          </a:p>
          <a:p>
            <a:endParaRPr lang="en-US" dirty="0">
              <a:latin typeface="Agency FB" panose="020B0503020202020204" pitchFamily="34" charset="0"/>
            </a:endParaRPr>
          </a:p>
        </p:txBody>
      </p:sp>
      <p:sp>
        <p:nvSpPr>
          <p:cNvPr id="6" name="Slide Number Placeholder 5">
            <a:extLst>
              <a:ext uri="{FF2B5EF4-FFF2-40B4-BE49-F238E27FC236}">
                <a16:creationId xmlns:a16="http://schemas.microsoft.com/office/drawing/2014/main" id="{842C6065-369E-FBF8-F5FA-CAB4DFE04E22}"/>
              </a:ext>
            </a:extLst>
          </p:cNvPr>
          <p:cNvSpPr>
            <a:spLocks noGrp="1"/>
          </p:cNvSpPr>
          <p:nvPr>
            <p:ph type="sldNum" sz="quarter" idx="12"/>
          </p:nvPr>
        </p:nvSpPr>
        <p:spPr/>
        <p:txBody>
          <a:bodyPr/>
          <a:lstStyle/>
          <a:p>
            <a:fld id="{95736E83-7EEF-47CB-93FC-F4B3DC28C71A}" type="slidenum">
              <a:rPr lang="en-US" smtClean="0">
                <a:latin typeface="Agency FB" panose="020B0503020202020204" pitchFamily="34" charset="0"/>
              </a:rPr>
              <a:t>8</a:t>
            </a:fld>
            <a:endParaRPr lang="en-US">
              <a:latin typeface="Agency FB" panose="020B0503020202020204" pitchFamily="34" charset="0"/>
            </a:endParaRPr>
          </a:p>
        </p:txBody>
      </p:sp>
      <p:sp>
        <p:nvSpPr>
          <p:cNvPr id="7" name="Title 1">
            <a:extLst>
              <a:ext uri="{FF2B5EF4-FFF2-40B4-BE49-F238E27FC236}">
                <a16:creationId xmlns:a16="http://schemas.microsoft.com/office/drawing/2014/main" id="{0B83C43B-FB84-F845-3F90-71651F35FEBF}"/>
              </a:ext>
            </a:extLst>
          </p:cNvPr>
          <p:cNvSpPr txBox="1">
            <a:spLocks/>
          </p:cNvSpPr>
          <p:nvPr/>
        </p:nvSpPr>
        <p:spPr>
          <a:xfrm>
            <a:off x="55232" y="61369"/>
            <a:ext cx="1202835" cy="365125"/>
          </a:xfrm>
          <a:prstGeom prst="rect">
            <a:avLst/>
          </a:prstGeom>
          <a:ln>
            <a:solidFill>
              <a:schemeClr val="bg2">
                <a:lumMod val="75000"/>
              </a:schemeClr>
            </a:solidFill>
          </a:ln>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300" dirty="0">
                <a:latin typeface="Agency FB" panose="020B0503020202020204" pitchFamily="34" charset="0"/>
              </a:rPr>
              <a:t>1</a:t>
            </a:r>
            <a:r>
              <a:rPr lang="ro-RO" sz="1300" dirty="0">
                <a:latin typeface="Agency FB" panose="020B0503020202020204" pitchFamily="34" charset="0"/>
              </a:rPr>
              <a:t>.3</a:t>
            </a:r>
            <a:r>
              <a:rPr lang="en-US" sz="1300" dirty="0">
                <a:latin typeface="Agency FB" panose="020B0503020202020204" pitchFamily="34" charset="0"/>
              </a:rPr>
              <a:t>.</a:t>
            </a:r>
            <a:r>
              <a:rPr lang="ro-RO" sz="1300" dirty="0">
                <a:latin typeface="Agency FB" panose="020B0503020202020204" pitchFamily="34" charset="0"/>
              </a:rPr>
              <a:t> Obiective</a:t>
            </a:r>
            <a:r>
              <a:rPr lang="en-US" sz="1200" dirty="0">
                <a:latin typeface="Agency FB" panose="020B0503020202020204" pitchFamily="34" charset="0"/>
              </a:rPr>
              <a:t>:</a:t>
            </a:r>
          </a:p>
        </p:txBody>
      </p:sp>
      <p:sp>
        <p:nvSpPr>
          <p:cNvPr id="8" name="Title 7">
            <a:extLst>
              <a:ext uri="{FF2B5EF4-FFF2-40B4-BE49-F238E27FC236}">
                <a16:creationId xmlns:a16="http://schemas.microsoft.com/office/drawing/2014/main" id="{88423DF5-1C76-8F0C-CBB2-268D9EA54B69}"/>
              </a:ext>
            </a:extLst>
          </p:cNvPr>
          <p:cNvSpPr>
            <a:spLocks noGrp="1"/>
          </p:cNvSpPr>
          <p:nvPr>
            <p:ph type="ctrTitle"/>
          </p:nvPr>
        </p:nvSpPr>
        <p:spPr>
          <a:xfrm>
            <a:off x="2080592" y="56745"/>
            <a:ext cx="8304170" cy="365125"/>
          </a:xfrm>
          <a:ln>
            <a:solidFill>
              <a:schemeClr val="bg2">
                <a:lumMod val="75000"/>
              </a:schemeClr>
            </a:solidFill>
          </a:ln>
        </p:spPr>
        <p:txBody>
          <a:bodyPr>
            <a:normAutofit fontScale="90000"/>
          </a:bodyPr>
          <a:lstStyle/>
          <a:p>
            <a:br>
              <a:rPr lang="ro-RO" sz="2600" dirty="0">
                <a:latin typeface="Agency FB" panose="020B0503020202020204" pitchFamily="34" charset="0"/>
              </a:rPr>
            </a:br>
            <a:r>
              <a:rPr lang="en-US" sz="2600" dirty="0">
                <a:latin typeface="Agency FB" panose="020B0503020202020204" pitchFamily="34" charset="0"/>
              </a:rPr>
              <a:t>4. Design: </a:t>
            </a:r>
            <a:r>
              <a:rPr lang="ro-RO" sz="2600" dirty="0">
                <a:latin typeface="Agency FB" panose="020B0503020202020204" pitchFamily="34" charset="0"/>
              </a:rPr>
              <a:t>	</a:t>
            </a:r>
            <a:endParaRPr lang="en-US" sz="2600" dirty="0">
              <a:latin typeface="Agency FB" panose="020B0503020202020204" pitchFamily="34" charset="0"/>
            </a:endParaRPr>
          </a:p>
        </p:txBody>
      </p:sp>
      <p:pic>
        <p:nvPicPr>
          <p:cNvPr id="10" name="Picture 9" descr="A black and white sign with a camera&#10;&#10;Description automatically generated">
            <a:extLst>
              <a:ext uri="{FF2B5EF4-FFF2-40B4-BE49-F238E27FC236}">
                <a16:creationId xmlns:a16="http://schemas.microsoft.com/office/drawing/2014/main" id="{21429B8F-11A1-25CE-A4FF-068D9AD272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3654"/>
            <a:ext cx="1764931" cy="1172788"/>
          </a:xfrm>
          <a:prstGeom prst="rect">
            <a:avLst/>
          </a:prstGeom>
        </p:spPr>
      </p:pic>
      <p:graphicFrame>
        <p:nvGraphicFramePr>
          <p:cNvPr id="16" name="Content Placeholder 2">
            <a:extLst>
              <a:ext uri="{FF2B5EF4-FFF2-40B4-BE49-F238E27FC236}">
                <a16:creationId xmlns:a16="http://schemas.microsoft.com/office/drawing/2014/main" id="{4987955E-372E-D371-84A0-B3167D665F3E}"/>
              </a:ext>
            </a:extLst>
          </p:cNvPr>
          <p:cNvGraphicFramePr/>
          <p:nvPr>
            <p:extLst>
              <p:ext uri="{D42A27DB-BD31-4B8C-83A1-F6EECF244321}">
                <p14:modId xmlns:p14="http://schemas.microsoft.com/office/powerpoint/2010/main" val="2990019175"/>
              </p:ext>
            </p:extLst>
          </p:nvPr>
        </p:nvGraphicFramePr>
        <p:xfrm>
          <a:off x="110464" y="1385258"/>
          <a:ext cx="12081536" cy="50554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itle 7">
            <a:extLst>
              <a:ext uri="{FF2B5EF4-FFF2-40B4-BE49-F238E27FC236}">
                <a16:creationId xmlns:a16="http://schemas.microsoft.com/office/drawing/2014/main" id="{466093CF-6819-DFE4-0F07-579C0B4067BF}"/>
              </a:ext>
            </a:extLst>
          </p:cNvPr>
          <p:cNvSpPr txBox="1">
            <a:spLocks/>
          </p:cNvSpPr>
          <p:nvPr/>
        </p:nvSpPr>
        <p:spPr>
          <a:xfrm>
            <a:off x="2080592" y="421870"/>
            <a:ext cx="8304170" cy="365125"/>
          </a:xfrm>
          <a:prstGeom prst="rect">
            <a:avLst/>
          </a:prstGeom>
          <a:ln>
            <a:solidFill>
              <a:schemeClr val="bg2">
                <a:lumMod val="75000"/>
              </a:schemeClr>
            </a:solidFill>
          </a:ln>
        </p:spPr>
        <p:txBody>
          <a:bodyPr vert="horz" lIns="91440" tIns="45720" rIns="91440" bIns="45720" rtlCol="0" anchor="b">
            <a:normAutofit fontScale="4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ro-RO" sz="2600" dirty="0">
                <a:latin typeface="Agency FB" panose="020B0503020202020204" pitchFamily="34" charset="0"/>
              </a:rPr>
            </a:br>
            <a:r>
              <a:rPr lang="en-US" sz="2700" i="1" dirty="0" err="1">
                <a:latin typeface="Agency FB" panose="020B0503020202020204" pitchFamily="34" charset="0"/>
              </a:rPr>
              <a:t>Structura</a:t>
            </a:r>
            <a:r>
              <a:rPr lang="en-US" sz="2700" i="1" dirty="0">
                <a:latin typeface="Agency FB" panose="020B0503020202020204" pitchFamily="34" charset="0"/>
              </a:rPr>
              <a:t> </a:t>
            </a:r>
            <a:r>
              <a:rPr lang="en-US" sz="2700" i="1" dirty="0" err="1">
                <a:latin typeface="Agency FB" panose="020B0503020202020204" pitchFamily="34" charset="0"/>
              </a:rPr>
              <a:t>sistemului</a:t>
            </a:r>
            <a:r>
              <a:rPr lang="en-US" sz="2700" i="1" dirty="0">
                <a:latin typeface="Agency FB" panose="020B0503020202020204" pitchFamily="34" charset="0"/>
              </a:rPr>
              <a:t>, </a:t>
            </a:r>
            <a:r>
              <a:rPr lang="en-US" sz="2700" i="1" dirty="0" err="1">
                <a:latin typeface="Agency FB" panose="020B0503020202020204" pitchFamily="34" charset="0"/>
              </a:rPr>
              <a:t>componentele</a:t>
            </a:r>
            <a:r>
              <a:rPr lang="en-US" sz="2700" i="1" dirty="0">
                <a:latin typeface="Agency FB" panose="020B0503020202020204" pitchFamily="34" charset="0"/>
              </a:rPr>
              <a:t> </a:t>
            </a:r>
            <a:r>
              <a:rPr lang="en-US" sz="2700" i="1" dirty="0" err="1">
                <a:latin typeface="Agency FB" panose="020B0503020202020204" pitchFamily="34" charset="0"/>
              </a:rPr>
              <a:t>principale</a:t>
            </a:r>
            <a:r>
              <a:rPr lang="en-US" sz="2700" i="1" dirty="0">
                <a:latin typeface="Agency FB" panose="020B0503020202020204" pitchFamily="34" charset="0"/>
              </a:rPr>
              <a:t> </a:t>
            </a:r>
            <a:r>
              <a:rPr lang="en-US" sz="2700" i="1" dirty="0" err="1">
                <a:latin typeface="Agency FB" panose="020B0503020202020204" pitchFamily="34" charset="0"/>
              </a:rPr>
              <a:t>și</a:t>
            </a:r>
            <a:r>
              <a:rPr lang="en-US" sz="2700" i="1" dirty="0">
                <a:latin typeface="Agency FB" panose="020B0503020202020204" pitchFamily="34" charset="0"/>
              </a:rPr>
              <a:t> cum </a:t>
            </a:r>
            <a:r>
              <a:rPr lang="en-US" sz="2700" i="1" dirty="0" err="1">
                <a:latin typeface="Agency FB" panose="020B0503020202020204" pitchFamily="34" charset="0"/>
              </a:rPr>
              <a:t>colaborează</a:t>
            </a:r>
            <a:r>
              <a:rPr lang="en-US" sz="2700" i="1" dirty="0">
                <a:latin typeface="Agency FB" panose="020B0503020202020204" pitchFamily="34" charset="0"/>
              </a:rPr>
              <a:t> </a:t>
            </a:r>
            <a:r>
              <a:rPr lang="en-US" sz="2700" i="1" dirty="0" err="1">
                <a:latin typeface="Agency FB" panose="020B0503020202020204" pitchFamily="34" charset="0"/>
              </a:rPr>
              <a:t>acestea</a:t>
            </a:r>
            <a:r>
              <a:rPr lang="en-US" sz="2700" i="1" dirty="0">
                <a:latin typeface="Agency FB" panose="020B0503020202020204" pitchFamily="34" charset="0"/>
              </a:rPr>
              <a:t>.</a:t>
            </a:r>
            <a:r>
              <a:rPr lang="ro-RO" sz="2700" i="1" dirty="0">
                <a:latin typeface="Agency FB" panose="020B0503020202020204" pitchFamily="34" charset="0"/>
              </a:rPr>
              <a:t>	</a:t>
            </a:r>
            <a:endParaRPr lang="en-US" sz="2700" i="1" dirty="0">
              <a:latin typeface="Agency FB" panose="020B0503020202020204" pitchFamily="34" charset="0"/>
            </a:endParaRPr>
          </a:p>
        </p:txBody>
      </p:sp>
      <p:sp>
        <p:nvSpPr>
          <p:cNvPr id="13" name="Title 7">
            <a:extLst>
              <a:ext uri="{FF2B5EF4-FFF2-40B4-BE49-F238E27FC236}">
                <a16:creationId xmlns:a16="http://schemas.microsoft.com/office/drawing/2014/main" id="{928AAC69-12FF-38D0-1497-AA1232A55A7D}"/>
              </a:ext>
            </a:extLst>
          </p:cNvPr>
          <p:cNvSpPr txBox="1">
            <a:spLocks/>
          </p:cNvSpPr>
          <p:nvPr/>
        </p:nvSpPr>
        <p:spPr>
          <a:xfrm>
            <a:off x="2080592" y="986571"/>
            <a:ext cx="8304170" cy="365125"/>
          </a:xfrm>
          <a:prstGeom prst="rect">
            <a:avLst/>
          </a:prstGeom>
          <a:ln>
            <a:solidFill>
              <a:schemeClr val="bg2">
                <a:lumMod val="75000"/>
              </a:schemeClr>
            </a:solidFill>
          </a:ln>
        </p:spPr>
        <p:txBody>
          <a:bodyPr vert="horz" lIns="91440" tIns="45720" rIns="91440" bIns="45720" rtlCol="0" anchor="b">
            <a:normAutofit fontScale="4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ro-RO" sz="2600" dirty="0">
                <a:latin typeface="Agency FB" panose="020B0503020202020204" pitchFamily="34" charset="0"/>
              </a:rPr>
            </a:br>
            <a:r>
              <a:rPr lang="en-US" sz="2600" dirty="0">
                <a:latin typeface="Agency FB" panose="020B0503020202020204" pitchFamily="34" charset="0"/>
              </a:rPr>
              <a:t>4.1. </a:t>
            </a:r>
            <a:r>
              <a:rPr lang="en-US" sz="2600" dirty="0" err="1">
                <a:latin typeface="Agency FB" panose="020B0503020202020204" pitchFamily="34" charset="0"/>
              </a:rPr>
              <a:t>Arhitectura</a:t>
            </a:r>
            <a:r>
              <a:rPr lang="en-US" sz="2600" dirty="0">
                <a:latin typeface="Agency FB" panose="020B0503020202020204" pitchFamily="34" charset="0"/>
              </a:rPr>
              <a:t> </a:t>
            </a:r>
            <a:r>
              <a:rPr lang="en-US" sz="2600" dirty="0" err="1">
                <a:latin typeface="Agency FB" panose="020B0503020202020204" pitchFamily="34" charset="0"/>
              </a:rPr>
              <a:t>sistemului</a:t>
            </a:r>
            <a:r>
              <a:rPr lang="en-US" sz="2600" dirty="0">
                <a:latin typeface="Agency FB" panose="020B0503020202020204" pitchFamily="34" charset="0"/>
              </a:rPr>
              <a:t>: </a:t>
            </a:r>
            <a:r>
              <a:rPr lang="ro-RO" sz="2600" dirty="0">
                <a:latin typeface="Agency FB" panose="020B0503020202020204" pitchFamily="34" charset="0"/>
              </a:rPr>
              <a:t>	</a:t>
            </a:r>
            <a:endParaRPr lang="en-US" sz="2600" dirty="0">
              <a:latin typeface="Agency FB" panose="020B0503020202020204" pitchFamily="34" charset="0"/>
            </a:endParaRPr>
          </a:p>
        </p:txBody>
      </p:sp>
    </p:spTree>
    <p:extLst>
      <p:ext uri="{BB962C8B-B14F-4D97-AF65-F5344CB8AC3E}">
        <p14:creationId xmlns:p14="http://schemas.microsoft.com/office/powerpoint/2010/main" val="32857800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93313B-DC1E-6CE0-0A61-AAB18935CCBF}"/>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F9B09E25-B072-E02B-E611-D8C96D9BA74C}"/>
              </a:ext>
            </a:extLst>
          </p:cNvPr>
          <p:cNvSpPr>
            <a:spLocks noGrp="1"/>
          </p:cNvSpPr>
          <p:nvPr>
            <p:ph type="dt" sz="half" idx="10"/>
          </p:nvPr>
        </p:nvSpPr>
        <p:spPr/>
        <p:txBody>
          <a:bodyPr/>
          <a:lstStyle/>
          <a:p>
            <a:fld id="{039F8240-693E-4920-8C7B-F31A40762CA0}" type="datetime1">
              <a:rPr lang="en-US" smtClean="0">
                <a:latin typeface="Agency FB" panose="020B0503020202020204" pitchFamily="34" charset="0"/>
              </a:rPr>
              <a:t>11/7/2024</a:t>
            </a:fld>
            <a:endParaRPr lang="en-US">
              <a:latin typeface="Agency FB" panose="020B0503020202020204" pitchFamily="34" charset="0"/>
            </a:endParaRPr>
          </a:p>
        </p:txBody>
      </p:sp>
      <p:sp>
        <p:nvSpPr>
          <p:cNvPr id="5" name="Footer Placeholder 4">
            <a:extLst>
              <a:ext uri="{FF2B5EF4-FFF2-40B4-BE49-F238E27FC236}">
                <a16:creationId xmlns:a16="http://schemas.microsoft.com/office/drawing/2014/main" id="{57C6E1B5-912A-03A4-B959-4692D7F81139}"/>
              </a:ext>
            </a:extLst>
          </p:cNvPr>
          <p:cNvSpPr>
            <a:spLocks noGrp="1"/>
          </p:cNvSpPr>
          <p:nvPr>
            <p:ph type="ftr" sz="quarter" idx="11"/>
          </p:nvPr>
        </p:nvSpPr>
        <p:spPr>
          <a:xfrm>
            <a:off x="4038600" y="6436130"/>
            <a:ext cx="4114800" cy="365125"/>
          </a:xfrm>
        </p:spPr>
        <p:txBody>
          <a:bodyPr/>
          <a:lstStyle/>
          <a:p>
            <a:r>
              <a:rPr lang="en-US" dirty="0">
                <a:latin typeface="Agency FB" panose="020B0503020202020204" pitchFamily="34" charset="0"/>
              </a:rPr>
              <a:t>Ureche Simona – </a:t>
            </a:r>
            <a:r>
              <a:rPr lang="en-US" dirty="0" err="1">
                <a:latin typeface="Agency FB" panose="020B0503020202020204" pitchFamily="34" charset="0"/>
              </a:rPr>
              <a:t>grupa</a:t>
            </a:r>
            <a:r>
              <a:rPr lang="en-US" dirty="0">
                <a:latin typeface="Agency FB" panose="020B0503020202020204" pitchFamily="34" charset="0"/>
              </a:rPr>
              <a:t> 30234 – </a:t>
            </a:r>
            <a:r>
              <a:rPr lang="en-US" dirty="0" err="1">
                <a:latin typeface="Agency FB" panose="020B0503020202020204" pitchFamily="34" charset="0"/>
              </a:rPr>
              <a:t>proiect</a:t>
            </a:r>
            <a:r>
              <a:rPr lang="en-US" dirty="0">
                <a:latin typeface="Agency FB" panose="020B0503020202020204" pitchFamily="34" charset="0"/>
              </a:rPr>
              <a:t> SSC</a:t>
            </a:r>
          </a:p>
          <a:p>
            <a:endParaRPr lang="en-US" dirty="0">
              <a:latin typeface="Agency FB" panose="020B0503020202020204" pitchFamily="34" charset="0"/>
            </a:endParaRPr>
          </a:p>
          <a:p>
            <a:endParaRPr lang="en-US" dirty="0">
              <a:latin typeface="Agency FB" panose="020B0503020202020204" pitchFamily="34" charset="0"/>
            </a:endParaRPr>
          </a:p>
        </p:txBody>
      </p:sp>
      <p:sp>
        <p:nvSpPr>
          <p:cNvPr id="6" name="Slide Number Placeholder 5">
            <a:extLst>
              <a:ext uri="{FF2B5EF4-FFF2-40B4-BE49-F238E27FC236}">
                <a16:creationId xmlns:a16="http://schemas.microsoft.com/office/drawing/2014/main" id="{6971EFB7-9F64-741E-3FCD-433FBEF1916B}"/>
              </a:ext>
            </a:extLst>
          </p:cNvPr>
          <p:cNvSpPr>
            <a:spLocks noGrp="1"/>
          </p:cNvSpPr>
          <p:nvPr>
            <p:ph type="sldNum" sz="quarter" idx="12"/>
          </p:nvPr>
        </p:nvSpPr>
        <p:spPr/>
        <p:txBody>
          <a:bodyPr/>
          <a:lstStyle/>
          <a:p>
            <a:fld id="{95736E83-7EEF-47CB-93FC-F4B3DC28C71A}" type="slidenum">
              <a:rPr lang="en-US" smtClean="0">
                <a:latin typeface="Agency FB" panose="020B0503020202020204" pitchFamily="34" charset="0"/>
              </a:rPr>
              <a:t>9</a:t>
            </a:fld>
            <a:endParaRPr lang="en-US">
              <a:latin typeface="Agency FB" panose="020B0503020202020204" pitchFamily="34" charset="0"/>
            </a:endParaRPr>
          </a:p>
        </p:txBody>
      </p:sp>
      <p:sp>
        <p:nvSpPr>
          <p:cNvPr id="7" name="Title 1">
            <a:extLst>
              <a:ext uri="{FF2B5EF4-FFF2-40B4-BE49-F238E27FC236}">
                <a16:creationId xmlns:a16="http://schemas.microsoft.com/office/drawing/2014/main" id="{398D8B2A-F905-F190-1469-E6433A56A2DC}"/>
              </a:ext>
            </a:extLst>
          </p:cNvPr>
          <p:cNvSpPr txBox="1">
            <a:spLocks/>
          </p:cNvSpPr>
          <p:nvPr/>
        </p:nvSpPr>
        <p:spPr>
          <a:xfrm>
            <a:off x="55232" y="61369"/>
            <a:ext cx="1202835" cy="365125"/>
          </a:xfrm>
          <a:prstGeom prst="rect">
            <a:avLst/>
          </a:prstGeom>
          <a:ln>
            <a:solidFill>
              <a:schemeClr val="bg2">
                <a:lumMod val="75000"/>
              </a:schemeClr>
            </a:solidFill>
          </a:ln>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300" dirty="0">
                <a:latin typeface="Agency FB" panose="020B0503020202020204" pitchFamily="34" charset="0"/>
              </a:rPr>
              <a:t>1</a:t>
            </a:r>
            <a:r>
              <a:rPr lang="ro-RO" sz="1300" dirty="0">
                <a:latin typeface="Agency FB" panose="020B0503020202020204" pitchFamily="34" charset="0"/>
              </a:rPr>
              <a:t>.3</a:t>
            </a:r>
            <a:r>
              <a:rPr lang="en-US" sz="1300" dirty="0">
                <a:latin typeface="Agency FB" panose="020B0503020202020204" pitchFamily="34" charset="0"/>
              </a:rPr>
              <a:t>.</a:t>
            </a:r>
            <a:r>
              <a:rPr lang="ro-RO" sz="1300" dirty="0">
                <a:latin typeface="Agency FB" panose="020B0503020202020204" pitchFamily="34" charset="0"/>
              </a:rPr>
              <a:t> Obiective</a:t>
            </a:r>
            <a:r>
              <a:rPr lang="en-US" sz="1200" dirty="0">
                <a:latin typeface="Agency FB" panose="020B0503020202020204" pitchFamily="34" charset="0"/>
              </a:rPr>
              <a:t>:</a:t>
            </a:r>
          </a:p>
        </p:txBody>
      </p:sp>
      <p:sp>
        <p:nvSpPr>
          <p:cNvPr id="8" name="Title 7">
            <a:extLst>
              <a:ext uri="{FF2B5EF4-FFF2-40B4-BE49-F238E27FC236}">
                <a16:creationId xmlns:a16="http://schemas.microsoft.com/office/drawing/2014/main" id="{1B716EA5-EE30-EAEC-7A0E-B9CA1D6FF922}"/>
              </a:ext>
            </a:extLst>
          </p:cNvPr>
          <p:cNvSpPr>
            <a:spLocks noGrp="1"/>
          </p:cNvSpPr>
          <p:nvPr>
            <p:ph type="ctrTitle"/>
          </p:nvPr>
        </p:nvSpPr>
        <p:spPr>
          <a:xfrm>
            <a:off x="2080592" y="56745"/>
            <a:ext cx="8304170" cy="365125"/>
          </a:xfrm>
          <a:ln>
            <a:solidFill>
              <a:schemeClr val="bg2">
                <a:lumMod val="75000"/>
              </a:schemeClr>
            </a:solidFill>
          </a:ln>
        </p:spPr>
        <p:txBody>
          <a:bodyPr>
            <a:normAutofit fontScale="90000"/>
          </a:bodyPr>
          <a:lstStyle/>
          <a:p>
            <a:br>
              <a:rPr lang="ro-RO" sz="2600" dirty="0">
                <a:latin typeface="Agency FB" panose="020B0503020202020204" pitchFamily="34" charset="0"/>
              </a:rPr>
            </a:br>
            <a:r>
              <a:rPr lang="en-US" sz="2600" dirty="0">
                <a:latin typeface="Agency FB" panose="020B0503020202020204" pitchFamily="34" charset="0"/>
              </a:rPr>
              <a:t>4. Design: </a:t>
            </a:r>
            <a:r>
              <a:rPr lang="ro-RO" sz="2600" dirty="0">
                <a:latin typeface="Agency FB" panose="020B0503020202020204" pitchFamily="34" charset="0"/>
              </a:rPr>
              <a:t>	</a:t>
            </a:r>
            <a:endParaRPr lang="en-US" sz="2600" dirty="0">
              <a:latin typeface="Agency FB" panose="020B0503020202020204" pitchFamily="34" charset="0"/>
            </a:endParaRPr>
          </a:p>
        </p:txBody>
      </p:sp>
      <p:pic>
        <p:nvPicPr>
          <p:cNvPr id="10" name="Picture 9" descr="A black and white sign with a camera&#10;&#10;Description automatically generated">
            <a:extLst>
              <a:ext uri="{FF2B5EF4-FFF2-40B4-BE49-F238E27FC236}">
                <a16:creationId xmlns:a16="http://schemas.microsoft.com/office/drawing/2014/main" id="{9EC25438-10FA-2D6F-0A43-538112C9E2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3654"/>
            <a:ext cx="1764931" cy="1172788"/>
          </a:xfrm>
          <a:prstGeom prst="rect">
            <a:avLst/>
          </a:prstGeom>
        </p:spPr>
      </p:pic>
      <p:graphicFrame>
        <p:nvGraphicFramePr>
          <p:cNvPr id="16" name="Content Placeholder 2">
            <a:extLst>
              <a:ext uri="{FF2B5EF4-FFF2-40B4-BE49-F238E27FC236}">
                <a16:creationId xmlns:a16="http://schemas.microsoft.com/office/drawing/2014/main" id="{46C56BEB-33A5-5196-A852-8F51FD292371}"/>
              </a:ext>
            </a:extLst>
          </p:cNvPr>
          <p:cNvGraphicFramePr/>
          <p:nvPr>
            <p:extLst>
              <p:ext uri="{D42A27DB-BD31-4B8C-83A1-F6EECF244321}">
                <p14:modId xmlns:p14="http://schemas.microsoft.com/office/powerpoint/2010/main" val="3308008310"/>
              </p:ext>
            </p:extLst>
          </p:nvPr>
        </p:nvGraphicFramePr>
        <p:xfrm>
          <a:off x="110464" y="1385258"/>
          <a:ext cx="12081536" cy="50554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itle 7">
            <a:extLst>
              <a:ext uri="{FF2B5EF4-FFF2-40B4-BE49-F238E27FC236}">
                <a16:creationId xmlns:a16="http://schemas.microsoft.com/office/drawing/2014/main" id="{58DFD1BF-CA8E-0B53-E50F-4FBF1232CC9B}"/>
              </a:ext>
            </a:extLst>
          </p:cNvPr>
          <p:cNvSpPr txBox="1">
            <a:spLocks/>
          </p:cNvSpPr>
          <p:nvPr/>
        </p:nvSpPr>
        <p:spPr>
          <a:xfrm>
            <a:off x="2080592" y="421870"/>
            <a:ext cx="8304170" cy="365125"/>
          </a:xfrm>
          <a:prstGeom prst="rect">
            <a:avLst/>
          </a:prstGeom>
          <a:ln>
            <a:solidFill>
              <a:schemeClr val="bg2">
                <a:lumMod val="75000"/>
              </a:schemeClr>
            </a:solidFill>
          </a:ln>
        </p:spPr>
        <p:txBody>
          <a:bodyPr vert="horz" lIns="91440" tIns="45720" rIns="91440" bIns="45720" rtlCol="0" anchor="b">
            <a:normAutofit fontScale="4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ro-RO" sz="2600" dirty="0">
                <a:latin typeface="Agency FB" panose="020B0503020202020204" pitchFamily="34" charset="0"/>
              </a:rPr>
            </a:br>
            <a:r>
              <a:rPr lang="en-US" sz="2700" i="1" dirty="0" err="1">
                <a:latin typeface="Agency FB" panose="020B0503020202020204" pitchFamily="34" charset="0"/>
              </a:rPr>
              <a:t>Structura</a:t>
            </a:r>
            <a:r>
              <a:rPr lang="en-US" sz="2700" i="1" dirty="0">
                <a:latin typeface="Agency FB" panose="020B0503020202020204" pitchFamily="34" charset="0"/>
              </a:rPr>
              <a:t> </a:t>
            </a:r>
            <a:r>
              <a:rPr lang="en-US" sz="2700" i="1" dirty="0" err="1">
                <a:latin typeface="Agency FB" panose="020B0503020202020204" pitchFamily="34" charset="0"/>
              </a:rPr>
              <a:t>sistemului</a:t>
            </a:r>
            <a:r>
              <a:rPr lang="en-US" sz="2700" i="1" dirty="0">
                <a:latin typeface="Agency FB" panose="020B0503020202020204" pitchFamily="34" charset="0"/>
              </a:rPr>
              <a:t>, </a:t>
            </a:r>
            <a:r>
              <a:rPr lang="en-US" sz="2700" i="1" dirty="0" err="1">
                <a:latin typeface="Agency FB" panose="020B0503020202020204" pitchFamily="34" charset="0"/>
              </a:rPr>
              <a:t>componentele</a:t>
            </a:r>
            <a:r>
              <a:rPr lang="en-US" sz="2700" i="1" dirty="0">
                <a:latin typeface="Agency FB" panose="020B0503020202020204" pitchFamily="34" charset="0"/>
              </a:rPr>
              <a:t> </a:t>
            </a:r>
            <a:r>
              <a:rPr lang="en-US" sz="2700" i="1" dirty="0" err="1">
                <a:latin typeface="Agency FB" panose="020B0503020202020204" pitchFamily="34" charset="0"/>
              </a:rPr>
              <a:t>principale</a:t>
            </a:r>
            <a:r>
              <a:rPr lang="en-US" sz="2700" i="1" dirty="0">
                <a:latin typeface="Agency FB" panose="020B0503020202020204" pitchFamily="34" charset="0"/>
              </a:rPr>
              <a:t> </a:t>
            </a:r>
            <a:r>
              <a:rPr lang="en-US" sz="2700" i="1" dirty="0" err="1">
                <a:latin typeface="Agency FB" panose="020B0503020202020204" pitchFamily="34" charset="0"/>
              </a:rPr>
              <a:t>și</a:t>
            </a:r>
            <a:r>
              <a:rPr lang="en-US" sz="2700" i="1" dirty="0">
                <a:latin typeface="Agency FB" panose="020B0503020202020204" pitchFamily="34" charset="0"/>
              </a:rPr>
              <a:t> cum </a:t>
            </a:r>
            <a:r>
              <a:rPr lang="en-US" sz="2700" i="1" dirty="0" err="1">
                <a:latin typeface="Agency FB" panose="020B0503020202020204" pitchFamily="34" charset="0"/>
              </a:rPr>
              <a:t>colaborează</a:t>
            </a:r>
            <a:r>
              <a:rPr lang="en-US" sz="2700" i="1" dirty="0">
                <a:latin typeface="Agency FB" panose="020B0503020202020204" pitchFamily="34" charset="0"/>
              </a:rPr>
              <a:t> </a:t>
            </a:r>
            <a:r>
              <a:rPr lang="en-US" sz="2700" i="1" dirty="0" err="1">
                <a:latin typeface="Agency FB" panose="020B0503020202020204" pitchFamily="34" charset="0"/>
              </a:rPr>
              <a:t>acestea</a:t>
            </a:r>
            <a:r>
              <a:rPr lang="en-US" sz="2700" i="1" dirty="0">
                <a:latin typeface="Agency FB" panose="020B0503020202020204" pitchFamily="34" charset="0"/>
              </a:rPr>
              <a:t>.</a:t>
            </a:r>
            <a:r>
              <a:rPr lang="ro-RO" sz="2700" i="1" dirty="0">
                <a:latin typeface="Agency FB" panose="020B0503020202020204" pitchFamily="34" charset="0"/>
              </a:rPr>
              <a:t>	</a:t>
            </a:r>
            <a:endParaRPr lang="en-US" sz="2700" i="1" dirty="0">
              <a:latin typeface="Agency FB" panose="020B0503020202020204" pitchFamily="34" charset="0"/>
            </a:endParaRPr>
          </a:p>
        </p:txBody>
      </p:sp>
      <p:sp>
        <p:nvSpPr>
          <p:cNvPr id="3" name="Title 7">
            <a:extLst>
              <a:ext uri="{FF2B5EF4-FFF2-40B4-BE49-F238E27FC236}">
                <a16:creationId xmlns:a16="http://schemas.microsoft.com/office/drawing/2014/main" id="{0829679A-AFCD-3F20-E090-C0098B65B4B6}"/>
              </a:ext>
            </a:extLst>
          </p:cNvPr>
          <p:cNvSpPr txBox="1">
            <a:spLocks/>
          </p:cNvSpPr>
          <p:nvPr/>
        </p:nvSpPr>
        <p:spPr>
          <a:xfrm>
            <a:off x="2080592" y="963722"/>
            <a:ext cx="8304170" cy="365125"/>
          </a:xfrm>
          <a:prstGeom prst="rect">
            <a:avLst/>
          </a:prstGeom>
          <a:ln>
            <a:solidFill>
              <a:schemeClr val="bg2">
                <a:lumMod val="75000"/>
              </a:schemeClr>
            </a:solidFill>
          </a:ln>
        </p:spPr>
        <p:txBody>
          <a:bodyPr vert="horz" lIns="91440" tIns="45720" rIns="91440" bIns="45720" rtlCol="0" anchor="b">
            <a:normAutofit fontScale="4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br>
              <a:rPr lang="ro-RO" sz="2600" dirty="0">
                <a:latin typeface="Agency FB" panose="020B0503020202020204" pitchFamily="34" charset="0"/>
              </a:rPr>
            </a:br>
            <a:r>
              <a:rPr lang="en-US" sz="2700" dirty="0">
                <a:latin typeface="Agency FB" panose="020B0503020202020204" pitchFamily="34" charset="0"/>
              </a:rPr>
              <a:t>4.</a:t>
            </a:r>
            <a:r>
              <a:rPr lang="ro-RO" sz="2700" dirty="0">
                <a:latin typeface="Agency FB" panose="020B0503020202020204" pitchFamily="34" charset="0"/>
              </a:rPr>
              <a:t>2</a:t>
            </a:r>
            <a:r>
              <a:rPr lang="en-US" sz="2700" dirty="0">
                <a:latin typeface="Agency FB" panose="020B0503020202020204" pitchFamily="34" charset="0"/>
              </a:rPr>
              <a:t>. </a:t>
            </a:r>
            <a:r>
              <a:rPr lang="en-US" sz="2700" dirty="0" err="1">
                <a:latin typeface="Agency FB" panose="020B0503020202020204" pitchFamily="34" charset="0"/>
              </a:rPr>
              <a:t>Fluxul</a:t>
            </a:r>
            <a:r>
              <a:rPr lang="en-US" sz="2700" dirty="0">
                <a:latin typeface="Agency FB" panose="020B0503020202020204" pitchFamily="34" charset="0"/>
              </a:rPr>
              <a:t> de control al </a:t>
            </a:r>
            <a:r>
              <a:rPr lang="en-US" sz="2700" dirty="0" err="1">
                <a:latin typeface="Agency FB" panose="020B0503020202020204" pitchFamily="34" charset="0"/>
              </a:rPr>
              <a:t>programului</a:t>
            </a:r>
            <a:r>
              <a:rPr lang="en-US" sz="2700" dirty="0">
                <a:latin typeface="Agency FB" panose="020B0503020202020204" pitchFamily="34" charset="0"/>
              </a:rPr>
              <a:t> : </a:t>
            </a:r>
            <a:r>
              <a:rPr lang="ro-RO" sz="2600" dirty="0">
                <a:latin typeface="Agency FB" panose="020B0503020202020204" pitchFamily="34" charset="0"/>
              </a:rPr>
              <a:t>	</a:t>
            </a:r>
            <a:endParaRPr lang="en-US" sz="2600" dirty="0">
              <a:latin typeface="Agency FB" panose="020B0503020202020204" pitchFamily="34" charset="0"/>
            </a:endParaRPr>
          </a:p>
        </p:txBody>
      </p:sp>
    </p:spTree>
    <p:extLst>
      <p:ext uri="{BB962C8B-B14F-4D97-AF65-F5344CB8AC3E}">
        <p14:creationId xmlns:p14="http://schemas.microsoft.com/office/powerpoint/2010/main" val="141103025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97E0A228-C590-4D20-B05F-A6BF04A0544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300</TotalTime>
  <Words>1722</Words>
  <Application>Microsoft Office PowerPoint</Application>
  <PresentationFormat>Widescreen</PresentationFormat>
  <Paragraphs>118</Paragraphs>
  <Slides>9</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Agency FB</vt:lpstr>
      <vt:lpstr>Aptos</vt:lpstr>
      <vt:lpstr>Aptos Display</vt:lpstr>
      <vt:lpstr>Arial</vt:lpstr>
      <vt:lpstr>Calibri</vt:lpstr>
      <vt:lpstr>Wingdings</vt:lpstr>
      <vt:lpstr>Office Theme</vt:lpstr>
      <vt:lpstr>Proiectarea unui sistem de supraveghere cu camere Web</vt:lpstr>
      <vt:lpstr>1.Introducere:</vt:lpstr>
      <vt:lpstr>Într-o lume din ce în ce mai conectată și orientată spre securitate, nevoia de sisteme de supraveghere video eficiente și accesibile a crescut exponențial. Tehnologiile moderne, cum ar fi camerele web accesibile și conexiunile rapide la internet, au făcut posibilă monitorizarea în timp real a locuințelor, spațiilor comerciale și a altor obiective importante. În plus, creșterea numărului de incidente de securitate și preocupările legate de protecția bunurilor au determinat dezvoltarea unor sisteme care pot detecta și reacționa automat la mișcările neobișnuite sau intruziunile în spațiile monitorizate. O altă tendință importantă este integrarea supravegherii video cu tehnologiile web, ceea ce le permite utilizatorilor să acceseze fluxurile video de la distanță, oferind astfel o mai mare flexibilitate și control. Acest proiect vine în întâmpinarea acestor nevoi prin dezvoltarea unui sistem de supraveghere accesibil și capabil să monitorizeze și să alerteze automat utilizatorii în caz de mișcare neobișnuită. Sistemul își propune să fie o soluție modernă, ușor de utilizat și eficientă, adresându-se atât nevoilor personale, cât și celor comerciale. </vt:lpstr>
      <vt:lpstr> 1.3.Obiectivele pe care îmi doresc să le ating în cadrul acestui proiect:  </vt:lpstr>
      <vt:lpstr>PowerPoint Presentation</vt:lpstr>
      <vt:lpstr>2.2.Tehnologii:</vt:lpstr>
      <vt:lpstr> 3. Analiza:  </vt:lpstr>
      <vt:lpstr> 4. Design:  </vt:lpstr>
      <vt:lpstr> 4. Design: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Simona Elena Ureche</dc:creator>
  <cp:lastModifiedBy>Simona Elena Ureche</cp:lastModifiedBy>
  <cp:revision>30</cp:revision>
  <dcterms:created xsi:type="dcterms:W3CDTF">2024-10-19T16:59:30Z</dcterms:created>
  <dcterms:modified xsi:type="dcterms:W3CDTF">2024-11-07T11:09:31Z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5b58b62f-6f94-46bd-8089-18e64b0a9abb_Enabled">
    <vt:lpwstr>true</vt:lpwstr>
  </property>
  <property fmtid="{D5CDD505-2E9C-101B-9397-08002B2CF9AE}" pid="3" name="MSIP_Label_5b58b62f-6f94-46bd-8089-18e64b0a9abb_SetDate">
    <vt:lpwstr>2024-10-19T18:06:23Z</vt:lpwstr>
  </property>
  <property fmtid="{D5CDD505-2E9C-101B-9397-08002B2CF9AE}" pid="4" name="MSIP_Label_5b58b62f-6f94-46bd-8089-18e64b0a9abb_Method">
    <vt:lpwstr>Standard</vt:lpwstr>
  </property>
  <property fmtid="{D5CDD505-2E9C-101B-9397-08002B2CF9AE}" pid="5" name="MSIP_Label_5b58b62f-6f94-46bd-8089-18e64b0a9abb_Name">
    <vt:lpwstr>defa4170-0d19-0005-0004-bc88714345d2</vt:lpwstr>
  </property>
  <property fmtid="{D5CDD505-2E9C-101B-9397-08002B2CF9AE}" pid="6" name="MSIP_Label_5b58b62f-6f94-46bd-8089-18e64b0a9abb_SiteId">
    <vt:lpwstr>a6eb79fa-c4a9-4cce-818d-b85274d15305</vt:lpwstr>
  </property>
  <property fmtid="{D5CDD505-2E9C-101B-9397-08002B2CF9AE}" pid="7" name="MSIP_Label_5b58b62f-6f94-46bd-8089-18e64b0a9abb_ActionId">
    <vt:lpwstr>92db8d05-73ca-4bee-9ce5-febea49dfb35</vt:lpwstr>
  </property>
  <property fmtid="{D5CDD505-2E9C-101B-9397-08002B2CF9AE}" pid="8" name="MSIP_Label_5b58b62f-6f94-46bd-8089-18e64b0a9abb_ContentBits">
    <vt:lpwstr>0</vt:lpwstr>
  </property>
</Properties>
</file>

<file path=docProps/thumbnail.jpeg>
</file>